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757" r:id="rId4"/>
  </p:sldMasterIdLst>
  <p:notesMasterIdLst>
    <p:notesMasterId r:id="rId24"/>
  </p:notesMasterIdLst>
  <p:sldIdLst>
    <p:sldId id="1741" r:id="rId5"/>
    <p:sldId id="1742" r:id="rId6"/>
    <p:sldId id="1740" r:id="rId7"/>
    <p:sldId id="1743" r:id="rId8"/>
    <p:sldId id="1744" r:id="rId9"/>
    <p:sldId id="1869" r:id="rId10"/>
    <p:sldId id="1886" r:id="rId11"/>
    <p:sldId id="1884" r:id="rId12"/>
    <p:sldId id="1871" r:id="rId13"/>
    <p:sldId id="1887" r:id="rId14"/>
    <p:sldId id="1877" r:id="rId15"/>
    <p:sldId id="1878" r:id="rId16"/>
    <p:sldId id="1882" r:id="rId17"/>
    <p:sldId id="1883" r:id="rId18"/>
    <p:sldId id="1879" r:id="rId19"/>
    <p:sldId id="1873" r:id="rId20"/>
    <p:sldId id="1874" r:id="rId21"/>
    <p:sldId id="1875" r:id="rId22"/>
    <p:sldId id="1864" r:id="rId23"/>
  </p:sldIdLst>
  <p:sldSz cx="17340263"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1pPr>
    <a:lvl2pPr marL="0" marR="0" indent="45720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2pPr>
    <a:lvl3pPr marL="0" marR="0" indent="91440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3pPr>
    <a:lvl4pPr marL="0" marR="0" indent="137160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4pPr>
    <a:lvl5pPr marL="0" marR="0" indent="182880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5pPr>
    <a:lvl6pPr marL="0" marR="0" indent="228600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6pPr>
    <a:lvl7pPr marL="0" marR="0" indent="274320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7pPr>
    <a:lvl8pPr marL="0" marR="0" indent="320040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8pPr>
    <a:lvl9pPr marL="0" marR="0" indent="365760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9pPr>
  </p:defaultTextStyle>
  <p:extLst>
    <p:ext uri="{521415D9-36F7-43E2-AB2F-B90AF26B5E84}">
      <p14:sectionLst xmlns:p14="http://schemas.microsoft.com/office/powerpoint/2010/main">
        <p14:section name="Default Section" id="{CE433C91-6E51-4165-B182-C4FD0E99DA8D}">
          <p14:sldIdLst>
            <p14:sldId id="1741"/>
            <p14:sldId id="1742"/>
            <p14:sldId id="1740"/>
            <p14:sldId id="1743"/>
            <p14:sldId id="1744"/>
            <p14:sldId id="1869"/>
            <p14:sldId id="1886"/>
            <p14:sldId id="1884"/>
            <p14:sldId id="1871"/>
            <p14:sldId id="1887"/>
            <p14:sldId id="1877"/>
            <p14:sldId id="1878"/>
            <p14:sldId id="1882"/>
            <p14:sldId id="1883"/>
            <p14:sldId id="1879"/>
            <p14:sldId id="1873"/>
            <p14:sldId id="1874"/>
            <p14:sldId id="1875"/>
            <p14:sldId id="1864"/>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85E8B2D-C3B3-0F6F-3666-68041730AD7E}" name="Kessel, Dean" initials="KD" userId="S::d.kessel@legion.org::cb84bf22-b8c6-4dc3-907d-fd31a20a818f" providerId="AD"/>
  <p188:author id="{1B75F1BC-CF8B-2AED-A8B4-14D940BB7725}" name="Vickers, Libby" initials="VL" userId="S::lvickers@legion.org::e250baef-1418-4325-b620-0f9540a0387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1F32"/>
    <a:srgbClr val="DEDDE0"/>
    <a:srgbClr val="163C6C"/>
    <a:srgbClr val="F8F8F8"/>
    <a:srgbClr val="FF7E7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E9BCB41-DB76-4D81-9409-6CF6B821E942}" v="68" dt="2026-07-16T02:57:15.635"/>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254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536773"/>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536773"/>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254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25400" cap="flat">
              <a:solidFill>
                <a:srgbClr val="CB297B"/>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25" autoAdjust="0"/>
    <p:restoredTop sz="91895" autoAdjust="0"/>
  </p:normalViewPr>
  <p:slideViewPr>
    <p:cSldViewPr snapToGrid="0">
      <p:cViewPr varScale="1">
        <p:scale>
          <a:sx n="51" d="100"/>
          <a:sy n="51" d="100"/>
        </p:scale>
        <p:origin x="365"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ckers, Libby" userId="e250baef-1418-4325-b620-0f9540a0387b" providerId="ADAL" clId="{0E73EC16-7C2F-468E-8339-3379F614CA86}"/>
    <pc:docChg chg="undo custSel delSld modSld sldOrd modSection">
      <pc:chgData name="Vickers, Libby" userId="e250baef-1418-4325-b620-0f9540a0387b" providerId="ADAL" clId="{0E73EC16-7C2F-468E-8339-3379F614CA86}" dt="2026-07-16T13:02:26.560" v="420" actId="255"/>
      <pc:docMkLst>
        <pc:docMk/>
      </pc:docMkLst>
      <pc:sldChg chg="modSp mod">
        <pc:chgData name="Vickers, Libby" userId="e250baef-1418-4325-b620-0f9540a0387b" providerId="ADAL" clId="{0E73EC16-7C2F-468E-8339-3379F614CA86}" dt="2026-07-16T02:29:29.313" v="3" actId="20577"/>
        <pc:sldMkLst>
          <pc:docMk/>
          <pc:sldMk cId="793978010" sldId="1741"/>
        </pc:sldMkLst>
        <pc:spChg chg="mod">
          <ac:chgData name="Vickers, Libby" userId="e250baef-1418-4325-b620-0f9540a0387b" providerId="ADAL" clId="{0E73EC16-7C2F-468E-8339-3379F614CA86}" dt="2026-07-16T02:29:14.071" v="1" actId="207"/>
          <ac:spMkLst>
            <pc:docMk/>
            <pc:sldMk cId="793978010" sldId="1741"/>
            <ac:spMk id="4" creationId="{1CF06A2D-0BC4-2537-A011-BDE8306A0740}"/>
          </ac:spMkLst>
        </pc:spChg>
        <pc:spChg chg="mod">
          <ac:chgData name="Vickers, Libby" userId="e250baef-1418-4325-b620-0f9540a0387b" providerId="ADAL" clId="{0E73EC16-7C2F-468E-8339-3379F614CA86}" dt="2026-07-16T02:29:29.313" v="3" actId="20577"/>
          <ac:spMkLst>
            <pc:docMk/>
            <pc:sldMk cId="793978010" sldId="1741"/>
            <ac:spMk id="5" creationId="{C08C1C5A-848A-6FE8-83B9-146972EBD59C}"/>
          </ac:spMkLst>
        </pc:spChg>
      </pc:sldChg>
      <pc:sldChg chg="del">
        <pc:chgData name="Vickers, Libby" userId="e250baef-1418-4325-b620-0f9540a0387b" providerId="ADAL" clId="{0E73EC16-7C2F-468E-8339-3379F614CA86}" dt="2026-07-16T02:56:42.673" v="387" actId="47"/>
        <pc:sldMkLst>
          <pc:docMk/>
          <pc:sldMk cId="404591562" sldId="1747"/>
        </pc:sldMkLst>
      </pc:sldChg>
      <pc:sldChg chg="ord">
        <pc:chgData name="Vickers, Libby" userId="e250baef-1418-4325-b620-0f9540a0387b" providerId="ADAL" clId="{0E73EC16-7C2F-468E-8339-3379F614CA86}" dt="2026-07-16T02:57:36.367" v="399"/>
        <pc:sldMkLst>
          <pc:docMk/>
          <pc:sldMk cId="1109279021" sldId="1864"/>
        </pc:sldMkLst>
      </pc:sldChg>
      <pc:sldChg chg="addSp delSp modSp mod">
        <pc:chgData name="Vickers, Libby" userId="e250baef-1418-4325-b620-0f9540a0387b" providerId="ADAL" clId="{0E73EC16-7C2F-468E-8339-3379F614CA86}" dt="2026-07-16T13:00:45.882" v="418" actId="1076"/>
        <pc:sldMkLst>
          <pc:docMk/>
          <pc:sldMk cId="3098522747" sldId="1869"/>
        </pc:sldMkLst>
        <pc:spChg chg="del mod">
          <ac:chgData name="Vickers, Libby" userId="e250baef-1418-4325-b620-0f9540a0387b" providerId="ADAL" clId="{0E73EC16-7C2F-468E-8339-3379F614CA86}" dt="2026-07-16T13:00:05.789" v="413" actId="478"/>
          <ac:spMkLst>
            <pc:docMk/>
            <pc:sldMk cId="3098522747" sldId="1869"/>
            <ac:spMk id="17" creationId="{155376A5-A7B5-DAB6-A09B-29A962A5149C}"/>
          </ac:spMkLst>
        </pc:spChg>
        <pc:grpChg chg="add mod ord">
          <ac:chgData name="Vickers, Libby" userId="e250baef-1418-4325-b620-0f9540a0387b" providerId="ADAL" clId="{0E73EC16-7C2F-468E-8339-3379F614CA86}" dt="2026-07-16T12:57:06.424" v="406" actId="1076"/>
          <ac:grpSpMkLst>
            <pc:docMk/>
            <pc:sldMk cId="3098522747" sldId="1869"/>
            <ac:grpSpMk id="12" creationId="{8FA9BCFD-B3E1-EF15-2954-E2DD1320F714}"/>
          </ac:grpSpMkLst>
        </pc:grpChg>
        <pc:grpChg chg="mod">
          <ac:chgData name="Vickers, Libby" userId="e250baef-1418-4325-b620-0f9540a0387b" providerId="ADAL" clId="{0E73EC16-7C2F-468E-8339-3379F614CA86}" dt="2026-07-16T13:00:45.882" v="418" actId="1076"/>
          <ac:grpSpMkLst>
            <pc:docMk/>
            <pc:sldMk cId="3098522747" sldId="1869"/>
            <ac:grpSpMk id="14" creationId="{16444CD9-0F96-38F7-5AB2-22C622C15A13}"/>
          </ac:grpSpMkLst>
        </pc:grpChg>
        <pc:grpChg chg="del">
          <ac:chgData name="Vickers, Libby" userId="e250baef-1418-4325-b620-0f9540a0387b" providerId="ADAL" clId="{0E73EC16-7C2F-468E-8339-3379F614CA86}" dt="2026-07-16T13:00:05.789" v="413" actId="478"/>
          <ac:grpSpMkLst>
            <pc:docMk/>
            <pc:sldMk cId="3098522747" sldId="1869"/>
            <ac:grpSpMk id="16" creationId="{14DE166C-27BC-2E64-EC0E-225627E1DF10}"/>
          </ac:grpSpMkLst>
        </pc:grpChg>
        <pc:grpChg chg="mod">
          <ac:chgData name="Vickers, Libby" userId="e250baef-1418-4325-b620-0f9540a0387b" providerId="ADAL" clId="{0E73EC16-7C2F-468E-8339-3379F614CA86}" dt="2026-07-16T02:37:19.704" v="13" actId="164"/>
          <ac:grpSpMkLst>
            <pc:docMk/>
            <pc:sldMk cId="3098522747" sldId="1869"/>
            <ac:grpSpMk id="19" creationId="{57CCA70C-8AC7-2359-7BC6-AF4AAFCB3CEC}"/>
          </ac:grpSpMkLst>
        </pc:grpChg>
        <pc:picChg chg="add mod">
          <ac:chgData name="Vickers, Libby" userId="e250baef-1418-4325-b620-0f9540a0387b" providerId="ADAL" clId="{0E73EC16-7C2F-468E-8339-3379F614CA86}" dt="2026-07-16T02:37:19.704" v="13" actId="164"/>
          <ac:picMkLst>
            <pc:docMk/>
            <pc:sldMk cId="3098522747" sldId="1869"/>
            <ac:picMk id="9" creationId="{166678D5-DE37-0406-1F42-0F713DDFDDD2}"/>
          </ac:picMkLst>
        </pc:picChg>
        <pc:picChg chg="mod ord">
          <ac:chgData name="Vickers, Libby" userId="e250baef-1418-4325-b620-0f9540a0387b" providerId="ADAL" clId="{0E73EC16-7C2F-468E-8339-3379F614CA86}" dt="2026-07-16T12:57:45.474" v="408" actId="1076"/>
          <ac:picMkLst>
            <pc:docMk/>
            <pc:sldMk cId="3098522747" sldId="1869"/>
            <ac:picMk id="15" creationId="{0D9FF10A-77B3-8BE2-5719-487A0119CA41}"/>
          </ac:picMkLst>
        </pc:picChg>
      </pc:sldChg>
      <pc:sldChg chg="addSp delSp modSp mod">
        <pc:chgData name="Vickers, Libby" userId="e250baef-1418-4325-b620-0f9540a0387b" providerId="ADAL" clId="{0E73EC16-7C2F-468E-8339-3379F614CA86}" dt="2026-07-16T02:50:44.848" v="361" actId="1036"/>
        <pc:sldMkLst>
          <pc:docMk/>
          <pc:sldMk cId="2574850526" sldId="1871"/>
        </pc:sldMkLst>
        <pc:spChg chg="add mod">
          <ac:chgData name="Vickers, Libby" userId="e250baef-1418-4325-b620-0f9540a0387b" providerId="ADAL" clId="{0E73EC16-7C2F-468E-8339-3379F614CA86}" dt="2026-07-16T02:49:29.390" v="344" actId="20577"/>
          <ac:spMkLst>
            <pc:docMk/>
            <pc:sldMk cId="2574850526" sldId="1871"/>
            <ac:spMk id="4" creationId="{D1C1C5FB-4965-A7DD-E246-FE9ACB02E67A}"/>
          </ac:spMkLst>
        </pc:spChg>
        <pc:spChg chg="del mod">
          <ac:chgData name="Vickers, Libby" userId="e250baef-1418-4325-b620-0f9540a0387b" providerId="ADAL" clId="{0E73EC16-7C2F-468E-8339-3379F614CA86}" dt="2026-07-16T02:48:57.372" v="335" actId="478"/>
          <ac:spMkLst>
            <pc:docMk/>
            <pc:sldMk cId="2574850526" sldId="1871"/>
            <ac:spMk id="8" creationId="{24269FB7-B370-37B9-AAAB-68A3ED208FB9}"/>
          </ac:spMkLst>
        </pc:spChg>
        <pc:picChg chg="add mod ord">
          <ac:chgData name="Vickers, Libby" userId="e250baef-1418-4325-b620-0f9540a0387b" providerId="ADAL" clId="{0E73EC16-7C2F-468E-8339-3379F614CA86}" dt="2026-07-16T02:49:06.243" v="336" actId="1076"/>
          <ac:picMkLst>
            <pc:docMk/>
            <pc:sldMk cId="2574850526" sldId="1871"/>
            <ac:picMk id="3" creationId="{BFDC2F49-25E9-9AE3-E40D-5FD911886BF0}"/>
          </ac:picMkLst>
        </pc:picChg>
        <pc:picChg chg="del">
          <ac:chgData name="Vickers, Libby" userId="e250baef-1418-4325-b620-0f9540a0387b" providerId="ADAL" clId="{0E73EC16-7C2F-468E-8339-3379F614CA86}" dt="2026-07-16T02:48:13.431" v="323" actId="478"/>
          <ac:picMkLst>
            <pc:docMk/>
            <pc:sldMk cId="2574850526" sldId="1871"/>
            <ac:picMk id="5" creationId="{53901317-6074-EDAB-447B-662D25E1CB37}"/>
          </ac:picMkLst>
        </pc:picChg>
        <pc:picChg chg="mod">
          <ac:chgData name="Vickers, Libby" userId="e250baef-1418-4325-b620-0f9540a0387b" providerId="ADAL" clId="{0E73EC16-7C2F-468E-8339-3379F614CA86}" dt="2026-07-16T02:50:44.848" v="361" actId="1036"/>
          <ac:picMkLst>
            <pc:docMk/>
            <pc:sldMk cId="2574850526" sldId="1871"/>
            <ac:picMk id="10" creationId="{EE36A6DD-8A37-8149-0B7B-88D0606E5D44}"/>
          </ac:picMkLst>
        </pc:picChg>
      </pc:sldChg>
      <pc:sldChg chg="modSp ord modNotesTx">
        <pc:chgData name="Vickers, Libby" userId="e250baef-1418-4325-b620-0f9540a0387b" providerId="ADAL" clId="{0E73EC16-7C2F-468E-8339-3379F614CA86}" dt="2026-07-16T02:57:25.139" v="397" actId="20577"/>
        <pc:sldMkLst>
          <pc:docMk/>
          <pc:sldMk cId="773194766" sldId="1873"/>
        </pc:sldMkLst>
        <pc:spChg chg="mod">
          <ac:chgData name="Vickers, Libby" userId="e250baef-1418-4325-b620-0f9540a0387b" providerId="ADAL" clId="{0E73EC16-7C2F-468E-8339-3379F614CA86}" dt="2026-07-16T02:57:15.635" v="395" actId="20577"/>
          <ac:spMkLst>
            <pc:docMk/>
            <pc:sldMk cId="773194766" sldId="1873"/>
            <ac:spMk id="2" creationId="{A76F8645-5D70-B19C-EDCC-F5D97E37D719}"/>
          </ac:spMkLst>
        </pc:spChg>
      </pc:sldChg>
      <pc:sldChg chg="ord">
        <pc:chgData name="Vickers, Libby" userId="e250baef-1418-4325-b620-0f9540a0387b" providerId="ADAL" clId="{0E73EC16-7C2F-468E-8339-3379F614CA86}" dt="2026-07-16T02:51:30.494" v="363"/>
        <pc:sldMkLst>
          <pc:docMk/>
          <pc:sldMk cId="3726457506" sldId="1874"/>
        </pc:sldMkLst>
      </pc:sldChg>
      <pc:sldChg chg="ord">
        <pc:chgData name="Vickers, Libby" userId="e250baef-1418-4325-b620-0f9540a0387b" providerId="ADAL" clId="{0E73EC16-7C2F-468E-8339-3379F614CA86}" dt="2026-07-16T02:51:30.494" v="363"/>
        <pc:sldMkLst>
          <pc:docMk/>
          <pc:sldMk cId="1285461478" sldId="1875"/>
        </pc:sldMkLst>
      </pc:sldChg>
      <pc:sldChg chg="modSp mod">
        <pc:chgData name="Vickers, Libby" userId="e250baef-1418-4325-b620-0f9540a0387b" providerId="ADAL" clId="{0E73EC16-7C2F-468E-8339-3379F614CA86}" dt="2026-07-16T02:53:20.034" v="375" actId="20577"/>
        <pc:sldMkLst>
          <pc:docMk/>
          <pc:sldMk cId="2590980071" sldId="1878"/>
        </pc:sldMkLst>
        <pc:spChg chg="mod">
          <ac:chgData name="Vickers, Libby" userId="e250baef-1418-4325-b620-0f9540a0387b" providerId="ADAL" clId="{0E73EC16-7C2F-468E-8339-3379F614CA86}" dt="2026-07-16T02:53:20.034" v="375" actId="20577"/>
          <ac:spMkLst>
            <pc:docMk/>
            <pc:sldMk cId="2590980071" sldId="1878"/>
            <ac:spMk id="6" creationId="{52E3C3A7-CDE6-0026-0E0D-8C43F96008BB}"/>
          </ac:spMkLst>
        </pc:spChg>
      </pc:sldChg>
      <pc:sldChg chg="modSp mod">
        <pc:chgData name="Vickers, Libby" userId="e250baef-1418-4325-b620-0f9540a0387b" providerId="ADAL" clId="{0E73EC16-7C2F-468E-8339-3379F614CA86}" dt="2026-07-16T02:56:23.973" v="386" actId="20577"/>
        <pc:sldMkLst>
          <pc:docMk/>
          <pc:sldMk cId="1356035405" sldId="1879"/>
        </pc:sldMkLst>
        <pc:spChg chg="mod">
          <ac:chgData name="Vickers, Libby" userId="e250baef-1418-4325-b620-0f9540a0387b" providerId="ADAL" clId="{0E73EC16-7C2F-468E-8339-3379F614CA86}" dt="2026-07-16T02:56:23.973" v="386" actId="20577"/>
          <ac:spMkLst>
            <pc:docMk/>
            <pc:sldMk cId="1356035405" sldId="1879"/>
            <ac:spMk id="13" creationId="{189FBD5E-884A-9E11-DD2C-77F804336CAB}"/>
          </ac:spMkLst>
        </pc:spChg>
      </pc:sldChg>
      <pc:sldChg chg="delSp mod">
        <pc:chgData name="Vickers, Libby" userId="e250baef-1418-4325-b620-0f9540a0387b" providerId="ADAL" clId="{0E73EC16-7C2F-468E-8339-3379F614CA86}" dt="2026-07-16T13:01:59.051" v="419" actId="478"/>
        <pc:sldMkLst>
          <pc:docMk/>
          <pc:sldMk cId="4248726757" sldId="1882"/>
        </pc:sldMkLst>
        <pc:picChg chg="del">
          <ac:chgData name="Vickers, Libby" userId="e250baef-1418-4325-b620-0f9540a0387b" providerId="ADAL" clId="{0E73EC16-7C2F-468E-8339-3379F614CA86}" dt="2026-07-16T13:01:59.051" v="419" actId="478"/>
          <ac:picMkLst>
            <pc:docMk/>
            <pc:sldMk cId="4248726757" sldId="1882"/>
            <ac:picMk id="7" creationId="{6CDA3CE5-34FB-F0B1-4D8F-8014C4CA7007}"/>
          </ac:picMkLst>
        </pc:picChg>
      </pc:sldChg>
      <pc:sldChg chg="addSp delSp modSp mod">
        <pc:chgData name="Vickers, Libby" userId="e250baef-1418-4325-b620-0f9540a0387b" providerId="ADAL" clId="{0E73EC16-7C2F-468E-8339-3379F614CA86}" dt="2026-07-16T13:02:26.560" v="420" actId="255"/>
        <pc:sldMkLst>
          <pc:docMk/>
          <pc:sldMk cId="2255269056" sldId="1883"/>
        </pc:sldMkLst>
        <pc:spChg chg="mod">
          <ac:chgData name="Vickers, Libby" userId="e250baef-1418-4325-b620-0f9540a0387b" providerId="ADAL" clId="{0E73EC16-7C2F-468E-8339-3379F614CA86}" dt="2026-07-16T13:02:26.560" v="420" actId="255"/>
          <ac:spMkLst>
            <pc:docMk/>
            <pc:sldMk cId="2255269056" sldId="1883"/>
            <ac:spMk id="8" creationId="{05CE719D-C3C8-9B57-44F7-5B7FA8D1EFE7}"/>
          </ac:spMkLst>
        </pc:spChg>
        <pc:spChg chg="mod">
          <ac:chgData name="Vickers, Libby" userId="e250baef-1418-4325-b620-0f9540a0387b" providerId="ADAL" clId="{0E73EC16-7C2F-468E-8339-3379F614CA86}" dt="2026-07-16T02:56:00.153" v="384" actId="255"/>
          <ac:spMkLst>
            <pc:docMk/>
            <pc:sldMk cId="2255269056" sldId="1883"/>
            <ac:spMk id="14" creationId="{C60C5C34-1E93-E83F-137F-96C51FC49814}"/>
          </ac:spMkLst>
        </pc:spChg>
        <pc:spChg chg="mod">
          <ac:chgData name="Vickers, Libby" userId="e250baef-1418-4325-b620-0f9540a0387b" providerId="ADAL" clId="{0E73EC16-7C2F-468E-8339-3379F614CA86}" dt="2026-07-16T02:55:52.533" v="383" actId="255"/>
          <ac:spMkLst>
            <pc:docMk/>
            <pc:sldMk cId="2255269056" sldId="1883"/>
            <ac:spMk id="15" creationId="{D9D605B8-3C58-0E47-7DC6-993AA11FA0D4}"/>
          </ac:spMkLst>
        </pc:spChg>
        <pc:spChg chg="mod">
          <ac:chgData name="Vickers, Libby" userId="e250baef-1418-4325-b620-0f9540a0387b" providerId="ADAL" clId="{0E73EC16-7C2F-468E-8339-3379F614CA86}" dt="2026-07-16T02:55:34.199" v="381" actId="255"/>
          <ac:spMkLst>
            <pc:docMk/>
            <pc:sldMk cId="2255269056" sldId="1883"/>
            <ac:spMk id="28" creationId="{6E72826F-E4A3-5C33-0680-F606FDD03F00}"/>
          </ac:spMkLst>
        </pc:spChg>
        <pc:spChg chg="mod">
          <ac:chgData name="Vickers, Libby" userId="e250baef-1418-4325-b620-0f9540a0387b" providerId="ADAL" clId="{0E73EC16-7C2F-468E-8339-3379F614CA86}" dt="2026-07-16T02:55:42.353" v="382" actId="255"/>
          <ac:spMkLst>
            <pc:docMk/>
            <pc:sldMk cId="2255269056" sldId="1883"/>
            <ac:spMk id="29" creationId="{9129E5B4-6907-DF8B-67C2-FCB23CC4DDF7}"/>
          </ac:spMkLst>
        </pc:spChg>
        <pc:spChg chg="mod">
          <ac:chgData name="Vickers, Libby" userId="e250baef-1418-4325-b620-0f9540a0387b" providerId="ADAL" clId="{0E73EC16-7C2F-468E-8339-3379F614CA86}" dt="2026-07-16T02:55:03.052" v="377"/>
          <ac:spMkLst>
            <pc:docMk/>
            <pc:sldMk cId="2255269056" sldId="1883"/>
            <ac:spMk id="31" creationId="{19E4E6A6-83EA-48CF-ABAC-6B25697964AF}"/>
          </ac:spMkLst>
        </pc:spChg>
        <pc:spChg chg="mod">
          <ac:chgData name="Vickers, Libby" userId="e250baef-1418-4325-b620-0f9540a0387b" providerId="ADAL" clId="{0E73EC16-7C2F-468E-8339-3379F614CA86}" dt="2026-07-16T02:55:03.052" v="377"/>
          <ac:spMkLst>
            <pc:docMk/>
            <pc:sldMk cId="2255269056" sldId="1883"/>
            <ac:spMk id="37" creationId="{D751EC7E-1EB8-4903-B40C-22E7A9FC1B13}"/>
          </ac:spMkLst>
        </pc:spChg>
        <pc:spChg chg="mod">
          <ac:chgData name="Vickers, Libby" userId="e250baef-1418-4325-b620-0f9540a0387b" providerId="ADAL" clId="{0E73EC16-7C2F-468E-8339-3379F614CA86}" dt="2026-07-16T02:55:03.052" v="377"/>
          <ac:spMkLst>
            <pc:docMk/>
            <pc:sldMk cId="2255269056" sldId="1883"/>
            <ac:spMk id="41" creationId="{4244746A-AB92-6D66-CBD9-6D31B8BE799E}"/>
          </ac:spMkLst>
        </pc:spChg>
        <pc:spChg chg="mod">
          <ac:chgData name="Vickers, Libby" userId="e250baef-1418-4325-b620-0f9540a0387b" providerId="ADAL" clId="{0E73EC16-7C2F-468E-8339-3379F614CA86}" dt="2026-07-16T02:55:03.052" v="377"/>
          <ac:spMkLst>
            <pc:docMk/>
            <pc:sldMk cId="2255269056" sldId="1883"/>
            <ac:spMk id="45" creationId="{FF1760B0-F030-E2D7-4600-C03FCB85BC1A}"/>
          </ac:spMkLst>
        </pc:spChg>
        <pc:grpChg chg="mod">
          <ac:chgData name="Vickers, Libby" userId="e250baef-1418-4325-b620-0f9540a0387b" providerId="ADAL" clId="{0E73EC16-7C2F-468E-8339-3379F614CA86}" dt="2026-07-16T02:55:17.044" v="380" actId="14100"/>
          <ac:grpSpMkLst>
            <pc:docMk/>
            <pc:sldMk cId="2255269056" sldId="1883"/>
            <ac:grpSpMk id="2" creationId="{5BE12C4B-7A26-1140-B8AA-862A647AE1F7}"/>
          </ac:grpSpMkLst>
        </pc:grpChg>
        <pc:grpChg chg="del">
          <ac:chgData name="Vickers, Libby" userId="e250baef-1418-4325-b620-0f9540a0387b" providerId="ADAL" clId="{0E73EC16-7C2F-468E-8339-3379F614CA86}" dt="2026-07-16T02:55:01.672" v="376" actId="478"/>
          <ac:grpSpMkLst>
            <pc:docMk/>
            <pc:sldMk cId="2255269056" sldId="1883"/>
            <ac:grpSpMk id="4" creationId="{8BD65E53-DA23-B883-599A-51028EA2AD3D}"/>
          </ac:grpSpMkLst>
        </pc:grpChg>
        <pc:picChg chg="mod">
          <ac:chgData name="Vickers, Libby" userId="e250baef-1418-4325-b620-0f9540a0387b" providerId="ADAL" clId="{0E73EC16-7C2F-468E-8339-3379F614CA86}" dt="2026-07-16T02:55:03.052" v="377"/>
          <ac:picMkLst>
            <pc:docMk/>
            <pc:sldMk cId="2255269056" sldId="1883"/>
            <ac:picMk id="33" creationId="{F4A79F7E-9E2F-F56C-FB4D-79BD1D674274}"/>
          </ac:picMkLst>
        </pc:picChg>
      </pc:sldChg>
      <pc:sldChg chg="addSp delSp modSp mod modAnim">
        <pc:chgData name="Vickers, Libby" userId="e250baef-1418-4325-b620-0f9540a0387b" providerId="ADAL" clId="{0E73EC16-7C2F-468E-8339-3379F614CA86}" dt="2026-07-16T02:50:13.458" v="355" actId="1076"/>
        <pc:sldMkLst>
          <pc:docMk/>
          <pc:sldMk cId="2407838370" sldId="1884"/>
        </pc:sldMkLst>
        <pc:spChg chg="mod">
          <ac:chgData name="Vickers, Libby" userId="e250baef-1418-4325-b620-0f9540a0387b" providerId="ADAL" clId="{0E73EC16-7C2F-468E-8339-3379F614CA86}" dt="2026-07-16T02:50:02.323" v="354" actId="1076"/>
          <ac:spMkLst>
            <pc:docMk/>
            <pc:sldMk cId="2407838370" sldId="1884"/>
            <ac:spMk id="3" creationId="{0B8B2D07-EF7D-93E7-85DF-9DC6DAAA84BE}"/>
          </ac:spMkLst>
        </pc:spChg>
        <pc:spChg chg="add mod">
          <ac:chgData name="Vickers, Libby" userId="e250baef-1418-4325-b620-0f9540a0387b" providerId="ADAL" clId="{0E73EC16-7C2F-468E-8339-3379F614CA86}" dt="2026-07-16T02:50:13.458" v="355" actId="1076"/>
          <ac:spMkLst>
            <pc:docMk/>
            <pc:sldMk cId="2407838370" sldId="1884"/>
            <ac:spMk id="5" creationId="{7AC4D0B0-CFEA-125A-75A6-EB1087FB3AF7}"/>
          </ac:spMkLst>
        </pc:spChg>
        <pc:spChg chg="del ord">
          <ac:chgData name="Vickers, Libby" userId="e250baef-1418-4325-b620-0f9540a0387b" providerId="ADAL" clId="{0E73EC16-7C2F-468E-8339-3379F614CA86}" dt="2026-07-16T02:49:37.647" v="345" actId="478"/>
          <ac:spMkLst>
            <pc:docMk/>
            <pc:sldMk cId="2407838370" sldId="1884"/>
            <ac:spMk id="6" creationId="{DFD9138C-5B25-5956-8B9A-F38B0AF39581}"/>
          </ac:spMkLst>
        </pc:spChg>
        <pc:spChg chg="add mod">
          <ac:chgData name="Vickers, Libby" userId="e250baef-1418-4325-b620-0f9540a0387b" providerId="ADAL" clId="{0E73EC16-7C2F-468E-8339-3379F614CA86}" dt="2026-07-16T02:49:56.214" v="353" actId="1076"/>
          <ac:spMkLst>
            <pc:docMk/>
            <pc:sldMk cId="2407838370" sldId="1884"/>
            <ac:spMk id="7" creationId="{A185F139-BBF2-FC6E-B614-A3329C4F6B97}"/>
          </ac:spMkLst>
        </pc:spChg>
        <pc:spChg chg="add mod">
          <ac:chgData name="Vickers, Libby" userId="e250baef-1418-4325-b620-0f9540a0387b" providerId="ADAL" clId="{0E73EC16-7C2F-468E-8339-3379F614CA86}" dt="2026-07-16T02:49:45.463" v="351" actId="20577"/>
          <ac:spMkLst>
            <pc:docMk/>
            <pc:sldMk cId="2407838370" sldId="1884"/>
            <ac:spMk id="8" creationId="{EE856271-D896-64E4-2174-7703C5F1E8D7}"/>
          </ac:spMkLst>
        </pc:spChg>
        <pc:picChg chg="add mod ord">
          <ac:chgData name="Vickers, Libby" userId="e250baef-1418-4325-b620-0f9540a0387b" providerId="ADAL" clId="{0E73EC16-7C2F-468E-8339-3379F614CA86}" dt="2026-07-16T02:49:50.699" v="352" actId="1076"/>
          <ac:picMkLst>
            <pc:docMk/>
            <pc:sldMk cId="2407838370" sldId="1884"/>
            <ac:picMk id="4" creationId="{7781216B-E032-2C61-381F-1B2E1A1D8A60}"/>
          </ac:picMkLst>
        </pc:picChg>
        <pc:picChg chg="del">
          <ac:chgData name="Vickers, Libby" userId="e250baef-1418-4325-b620-0f9540a0387b" providerId="ADAL" clId="{0E73EC16-7C2F-468E-8339-3379F614CA86}" dt="2026-07-16T02:45:55.021" v="298" actId="478"/>
          <ac:picMkLst>
            <pc:docMk/>
            <pc:sldMk cId="2407838370" sldId="1884"/>
            <ac:picMk id="11" creationId="{BA214A11-8013-0724-C6D9-BF04320A3C31}"/>
          </ac:picMkLst>
        </pc:picChg>
      </pc:sldChg>
      <pc:sldChg chg="del">
        <pc:chgData name="Vickers, Libby" userId="e250baef-1418-4325-b620-0f9540a0387b" providerId="ADAL" clId="{0E73EC16-7C2F-468E-8339-3379F614CA86}" dt="2026-07-16T12:56:13.333" v="404" actId="2696"/>
        <pc:sldMkLst>
          <pc:docMk/>
          <pc:sldMk cId="433065235" sldId="1885"/>
        </pc:sldMkLst>
      </pc:sldChg>
      <pc:sldChg chg="addSp delSp modSp mod delAnim modNotesTx">
        <pc:chgData name="Vickers, Libby" userId="e250baef-1418-4325-b620-0f9540a0387b" providerId="ADAL" clId="{0E73EC16-7C2F-468E-8339-3379F614CA86}" dt="2026-07-16T02:58:04.013" v="403" actId="1076"/>
        <pc:sldMkLst>
          <pc:docMk/>
          <pc:sldMk cId="3260737802" sldId="1886"/>
        </pc:sldMkLst>
        <pc:spChg chg="mod ord">
          <ac:chgData name="Vickers, Libby" userId="e250baef-1418-4325-b620-0f9540a0387b" providerId="ADAL" clId="{0E73EC16-7C2F-468E-8339-3379F614CA86}" dt="2026-07-16T02:58:04.013" v="403" actId="1076"/>
          <ac:spMkLst>
            <pc:docMk/>
            <pc:sldMk cId="3260737802" sldId="1886"/>
            <ac:spMk id="10" creationId="{492085B4-FD4E-C135-3DA5-5CDF77DF5BDD}"/>
          </ac:spMkLst>
        </pc:spChg>
        <pc:spChg chg="del mod">
          <ac:chgData name="Vickers, Libby" userId="e250baef-1418-4325-b620-0f9540a0387b" providerId="ADAL" clId="{0E73EC16-7C2F-468E-8339-3379F614CA86}" dt="2026-07-16T02:42:53.851" v="289" actId="478"/>
          <ac:spMkLst>
            <pc:docMk/>
            <pc:sldMk cId="3260737802" sldId="1886"/>
            <ac:spMk id="28" creationId="{986E6272-EFDB-F974-71C0-9E7308C8C6E4}"/>
          </ac:spMkLst>
        </pc:spChg>
        <pc:grpChg chg="del">
          <ac:chgData name="Vickers, Libby" userId="e250baef-1418-4325-b620-0f9540a0387b" providerId="ADAL" clId="{0E73EC16-7C2F-468E-8339-3379F614CA86}" dt="2026-07-16T02:36:17.125" v="6" actId="478"/>
          <ac:grpSpMkLst>
            <pc:docMk/>
            <pc:sldMk cId="3260737802" sldId="1886"/>
            <ac:grpSpMk id="19" creationId="{969ECE3E-AFAB-0579-CB7D-029C8846DF97}"/>
          </ac:grpSpMkLst>
        </pc:grpChg>
        <pc:picChg chg="add mod">
          <ac:chgData name="Vickers, Libby" userId="e250baef-1418-4325-b620-0f9540a0387b" providerId="ADAL" clId="{0E73EC16-7C2F-468E-8339-3379F614CA86}" dt="2026-07-16T02:57:56.721" v="402" actId="1076"/>
          <ac:picMkLst>
            <pc:docMk/>
            <pc:sldMk cId="3260737802" sldId="1886"/>
            <ac:picMk id="4" creationId="{36050E41-5420-6478-E7E7-8714B31EE204}"/>
          </ac:picMkLst>
        </pc:picChg>
        <pc:picChg chg="del mod">
          <ac:chgData name="Vickers, Libby" userId="e250baef-1418-4325-b620-0f9540a0387b" providerId="ADAL" clId="{0E73EC16-7C2F-468E-8339-3379F614CA86}" dt="2026-07-16T02:36:20.418" v="7" actId="478"/>
          <ac:picMkLst>
            <pc:docMk/>
            <pc:sldMk cId="3260737802" sldId="1886"/>
            <ac:picMk id="18" creationId="{C7EE2837-B48F-AAAC-5778-1499A79DAC08}"/>
          </ac:picMkLst>
        </pc:picChg>
      </pc:sldChg>
      <pc:sldChg chg="addSp delSp modSp mod">
        <pc:chgData name="Vickers, Libby" userId="e250baef-1418-4325-b620-0f9540a0387b" providerId="ADAL" clId="{0E73EC16-7C2F-468E-8339-3379F614CA86}" dt="2026-07-16T02:52:47.071" v="371" actId="208"/>
        <pc:sldMkLst>
          <pc:docMk/>
          <pc:sldMk cId="844150212" sldId="1887"/>
        </pc:sldMkLst>
        <pc:spChg chg="del">
          <ac:chgData name="Vickers, Libby" userId="e250baef-1418-4325-b620-0f9540a0387b" providerId="ADAL" clId="{0E73EC16-7C2F-468E-8339-3379F614CA86}" dt="2026-07-16T02:52:30.092" v="366" actId="478"/>
          <ac:spMkLst>
            <pc:docMk/>
            <pc:sldMk cId="844150212" sldId="1887"/>
            <ac:spMk id="2" creationId="{088B4285-344C-2FFE-C42E-4C76E03ED461}"/>
          </ac:spMkLst>
        </pc:spChg>
        <pc:picChg chg="del">
          <ac:chgData name="Vickers, Libby" userId="e250baef-1418-4325-b620-0f9540a0387b" providerId="ADAL" clId="{0E73EC16-7C2F-468E-8339-3379F614CA86}" dt="2026-07-16T02:52:21.063" v="364" actId="478"/>
          <ac:picMkLst>
            <pc:docMk/>
            <pc:sldMk cId="844150212" sldId="1887"/>
            <ac:picMk id="4" creationId="{B467BC25-6AC8-1725-A3ED-640B4BAF4823}"/>
          </ac:picMkLst>
        </pc:picChg>
        <pc:picChg chg="add mod">
          <ac:chgData name="Vickers, Libby" userId="e250baef-1418-4325-b620-0f9540a0387b" providerId="ADAL" clId="{0E73EC16-7C2F-468E-8339-3379F614CA86}" dt="2026-07-16T02:52:47.071" v="371" actId="208"/>
          <ac:picMkLst>
            <pc:docMk/>
            <pc:sldMk cId="844150212" sldId="1887"/>
            <ac:picMk id="6" creationId="{CB668CE6-8BE7-3E04-BCC4-A468ADD5AAB7}"/>
          </ac:picMkLst>
        </pc:picChg>
      </pc:sldChg>
      <pc:sldChg chg="modSp del mod">
        <pc:chgData name="Vickers, Libby" userId="e250baef-1418-4325-b620-0f9540a0387b" providerId="ADAL" clId="{0E73EC16-7C2F-468E-8339-3379F614CA86}" dt="2026-07-16T02:43:25.164" v="292" actId="2696"/>
        <pc:sldMkLst>
          <pc:docMk/>
          <pc:sldMk cId="2350611169" sldId="1888"/>
        </pc:sldMkLst>
        <pc:picChg chg="mod">
          <ac:chgData name="Vickers, Libby" userId="e250baef-1418-4325-b620-0f9540a0387b" providerId="ADAL" clId="{0E73EC16-7C2F-468E-8339-3379F614CA86}" dt="2026-07-16T02:43:20.806" v="291" actId="1076"/>
          <ac:picMkLst>
            <pc:docMk/>
            <pc:sldMk cId="2350611169" sldId="1888"/>
            <ac:picMk id="18" creationId="{A2E45C4D-C434-9BDE-F989-92DE7BF302FC}"/>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6E2E71E-D109-0347-90D2-3C87D863C18D}" type="doc">
      <dgm:prSet loTypeId="urn:microsoft.com/office/officeart/2009/layout/CircleArrowProcess" loCatId="" qsTypeId="urn:microsoft.com/office/officeart/2005/8/quickstyle/simple5" qsCatId="simple" csTypeId="urn:microsoft.com/office/officeart/2005/8/colors/accent1_2" csCatId="accent1" phldr="1"/>
      <dgm:spPr/>
      <dgm:t>
        <a:bodyPr/>
        <a:lstStyle/>
        <a:p>
          <a:endParaRPr lang="en-US"/>
        </a:p>
      </dgm:t>
    </dgm:pt>
    <dgm:pt modelId="{679A8AFA-A7E4-C645-8C2B-45766FED0BFE}">
      <dgm:prSet phldrT="[Text]"/>
      <dgm:spPr/>
      <dgm:t>
        <a:bodyPr/>
        <a:lstStyle/>
        <a:p>
          <a:r>
            <a:rPr lang="en-US" dirty="0">
              <a:latin typeface="Avenir Next" panose="020B0503020202020204" pitchFamily="34" charset="0"/>
            </a:rPr>
            <a:t>Member</a:t>
          </a:r>
        </a:p>
      </dgm:t>
    </dgm:pt>
    <dgm:pt modelId="{F9F0835D-F6DE-8641-9027-BB96C993A717}" type="parTrans" cxnId="{1CC35497-ABA7-A14F-B8F2-A90FBEF2212C}">
      <dgm:prSet/>
      <dgm:spPr/>
      <dgm:t>
        <a:bodyPr/>
        <a:lstStyle/>
        <a:p>
          <a:endParaRPr lang="en-US">
            <a:latin typeface="Avenir Next" panose="020B0503020202020204" pitchFamily="34" charset="0"/>
          </a:endParaRPr>
        </a:p>
      </dgm:t>
    </dgm:pt>
    <dgm:pt modelId="{27EFBE8A-1DDE-3547-B2C0-54158D6D5B42}" type="sibTrans" cxnId="{1CC35497-ABA7-A14F-B8F2-A90FBEF2212C}">
      <dgm:prSet/>
      <dgm:spPr/>
      <dgm:t>
        <a:bodyPr/>
        <a:lstStyle/>
        <a:p>
          <a:endParaRPr lang="en-US">
            <a:latin typeface="Avenir Next" panose="020B0503020202020204" pitchFamily="34" charset="0"/>
          </a:endParaRPr>
        </a:p>
      </dgm:t>
    </dgm:pt>
    <dgm:pt modelId="{E7372DC6-65DD-8B46-BBFF-0FADE46730BF}">
      <dgm:prSet phldrT="[Text]"/>
      <dgm:spPr/>
      <dgm:t>
        <a:bodyPr/>
        <a:lstStyle/>
        <a:p>
          <a:r>
            <a:rPr lang="en-US" dirty="0">
              <a:latin typeface="Avenir Next" panose="020B0503020202020204" pitchFamily="34" charset="0"/>
            </a:rPr>
            <a:t>Post, </a:t>
          </a:r>
          <a:r>
            <a:rPr lang="en-US" dirty="0" err="1">
              <a:latin typeface="Avenir Next" panose="020B0503020202020204" pitchFamily="34" charset="0"/>
            </a:rPr>
            <a:t>Sqdn</a:t>
          </a:r>
          <a:r>
            <a:rPr lang="en-US" dirty="0">
              <a:latin typeface="Avenir Next" panose="020B0503020202020204" pitchFamily="34" charset="0"/>
            </a:rPr>
            <a:t>, District, County</a:t>
          </a:r>
        </a:p>
      </dgm:t>
    </dgm:pt>
    <dgm:pt modelId="{8CBEAC5A-BD8B-984F-A701-59AC32E5E77D}" type="parTrans" cxnId="{42D3221E-68FE-C049-863E-CAAC5726ECAD}">
      <dgm:prSet/>
      <dgm:spPr/>
      <dgm:t>
        <a:bodyPr/>
        <a:lstStyle/>
        <a:p>
          <a:endParaRPr lang="en-US">
            <a:latin typeface="Avenir Next" panose="020B0503020202020204" pitchFamily="34" charset="0"/>
          </a:endParaRPr>
        </a:p>
      </dgm:t>
    </dgm:pt>
    <dgm:pt modelId="{4DEE0976-3808-9843-83A6-A88B558147D1}" type="sibTrans" cxnId="{42D3221E-68FE-C049-863E-CAAC5726ECAD}">
      <dgm:prSet/>
      <dgm:spPr/>
      <dgm:t>
        <a:bodyPr/>
        <a:lstStyle/>
        <a:p>
          <a:endParaRPr lang="en-US">
            <a:latin typeface="Avenir Next" panose="020B0503020202020204" pitchFamily="34" charset="0"/>
          </a:endParaRPr>
        </a:p>
      </dgm:t>
    </dgm:pt>
    <dgm:pt modelId="{D9276EF1-E349-EA45-8342-2DDB45911B9D}">
      <dgm:prSet phldrT="[Text]"/>
      <dgm:spPr/>
      <dgm:t>
        <a:bodyPr/>
        <a:lstStyle/>
        <a:p>
          <a:r>
            <a:rPr lang="en-US" dirty="0">
              <a:latin typeface="Avenir Next" panose="020B0503020202020204" pitchFamily="34" charset="0"/>
            </a:rPr>
            <a:t>National</a:t>
          </a:r>
        </a:p>
      </dgm:t>
    </dgm:pt>
    <dgm:pt modelId="{5D33EDA2-1A33-FB43-AE53-11CF7186E768}" type="parTrans" cxnId="{A397A47F-3AD8-AC44-A1B0-83FA84A6F923}">
      <dgm:prSet/>
      <dgm:spPr/>
      <dgm:t>
        <a:bodyPr/>
        <a:lstStyle/>
        <a:p>
          <a:endParaRPr lang="en-US">
            <a:latin typeface="Avenir Next" panose="020B0503020202020204" pitchFamily="34" charset="0"/>
          </a:endParaRPr>
        </a:p>
      </dgm:t>
    </dgm:pt>
    <dgm:pt modelId="{A27D5139-C189-0148-92CF-514432510040}" type="sibTrans" cxnId="{A397A47F-3AD8-AC44-A1B0-83FA84A6F923}">
      <dgm:prSet/>
      <dgm:spPr/>
      <dgm:t>
        <a:bodyPr/>
        <a:lstStyle/>
        <a:p>
          <a:endParaRPr lang="en-US">
            <a:latin typeface="Avenir Next" panose="020B0503020202020204" pitchFamily="34" charset="0"/>
          </a:endParaRPr>
        </a:p>
      </dgm:t>
    </dgm:pt>
    <dgm:pt modelId="{CB1AE68F-342E-314E-AE86-26AFFA14BCB9}" type="pres">
      <dgm:prSet presAssocID="{46E2E71E-D109-0347-90D2-3C87D863C18D}" presName="Name0" presStyleCnt="0">
        <dgm:presLayoutVars>
          <dgm:chMax val="7"/>
          <dgm:chPref val="7"/>
          <dgm:dir/>
          <dgm:animLvl val="lvl"/>
        </dgm:presLayoutVars>
      </dgm:prSet>
      <dgm:spPr/>
    </dgm:pt>
    <dgm:pt modelId="{58CC74FC-F95E-EA41-99AE-838EB152AB84}" type="pres">
      <dgm:prSet presAssocID="{679A8AFA-A7E4-C645-8C2B-45766FED0BFE}" presName="Accent1" presStyleCnt="0"/>
      <dgm:spPr/>
    </dgm:pt>
    <dgm:pt modelId="{1ABD103A-3EFB-9E4C-BF33-4D1C9B84C211}" type="pres">
      <dgm:prSet presAssocID="{679A8AFA-A7E4-C645-8C2B-45766FED0BFE}" presName="Accent" presStyleLbl="node1" presStyleIdx="0" presStyleCnt="3"/>
      <dgm:spPr>
        <a:gradFill flip="none" rotWithShape="0">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dgm:spPr>
    </dgm:pt>
    <dgm:pt modelId="{093E1F47-CF3D-8C48-A016-AB4ECE0F918D}" type="pres">
      <dgm:prSet presAssocID="{679A8AFA-A7E4-C645-8C2B-45766FED0BFE}" presName="Parent1" presStyleLbl="revTx" presStyleIdx="0" presStyleCnt="3">
        <dgm:presLayoutVars>
          <dgm:chMax val="1"/>
          <dgm:chPref val="1"/>
          <dgm:bulletEnabled val="1"/>
        </dgm:presLayoutVars>
      </dgm:prSet>
      <dgm:spPr/>
    </dgm:pt>
    <dgm:pt modelId="{D88BAEFC-8756-0844-AECA-46F63320F89E}" type="pres">
      <dgm:prSet presAssocID="{E7372DC6-65DD-8B46-BBFF-0FADE46730BF}" presName="Accent2" presStyleCnt="0"/>
      <dgm:spPr/>
    </dgm:pt>
    <dgm:pt modelId="{6D00407C-3482-FE49-B74E-E1B67329D750}" type="pres">
      <dgm:prSet presAssocID="{E7372DC6-65DD-8B46-BBFF-0FADE46730BF}" presName="Accent" presStyleLbl="node1" presStyleIdx="1" presStyleCnt="3"/>
      <dgm:spPr>
        <a:gradFill flip="none" rotWithShape="1">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tileRect/>
        </a:gradFill>
      </dgm:spPr>
    </dgm:pt>
    <dgm:pt modelId="{D7403DD4-5623-924B-882A-3F5E3E510711}" type="pres">
      <dgm:prSet presAssocID="{E7372DC6-65DD-8B46-BBFF-0FADE46730BF}" presName="Parent2" presStyleLbl="revTx" presStyleIdx="1" presStyleCnt="3" custScaleX="369965">
        <dgm:presLayoutVars>
          <dgm:chMax val="1"/>
          <dgm:chPref val="1"/>
          <dgm:bulletEnabled val="1"/>
        </dgm:presLayoutVars>
      </dgm:prSet>
      <dgm:spPr/>
    </dgm:pt>
    <dgm:pt modelId="{1E467440-C7DC-AE4C-B9B7-180842ABFC1F}" type="pres">
      <dgm:prSet presAssocID="{D9276EF1-E349-EA45-8342-2DDB45911B9D}" presName="Accent3" presStyleCnt="0"/>
      <dgm:spPr/>
    </dgm:pt>
    <dgm:pt modelId="{183C4595-1DFE-A44C-83FA-CE618ECEEAA2}" type="pres">
      <dgm:prSet presAssocID="{D9276EF1-E349-EA45-8342-2DDB45911B9D}" presName="Accent" presStyleLbl="node1" presStyleIdx="2" presStyleCnt="3"/>
      <dgm:spPr>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dgm:spPr>
    </dgm:pt>
    <dgm:pt modelId="{D8AD018F-A9C4-F447-BAAF-C4F8C946FD3D}" type="pres">
      <dgm:prSet presAssocID="{D9276EF1-E349-EA45-8342-2DDB45911B9D}" presName="Parent3" presStyleLbl="revTx" presStyleIdx="2" presStyleCnt="3">
        <dgm:presLayoutVars>
          <dgm:chMax val="1"/>
          <dgm:chPref val="1"/>
          <dgm:bulletEnabled val="1"/>
        </dgm:presLayoutVars>
      </dgm:prSet>
      <dgm:spPr/>
    </dgm:pt>
  </dgm:ptLst>
  <dgm:cxnLst>
    <dgm:cxn modelId="{42D3221E-68FE-C049-863E-CAAC5726ECAD}" srcId="{46E2E71E-D109-0347-90D2-3C87D863C18D}" destId="{E7372DC6-65DD-8B46-BBFF-0FADE46730BF}" srcOrd="1" destOrd="0" parTransId="{8CBEAC5A-BD8B-984F-A701-59AC32E5E77D}" sibTransId="{4DEE0976-3808-9843-83A6-A88B558147D1}"/>
    <dgm:cxn modelId="{2AA5C027-A43B-BE46-9AB8-12CEEE2017C9}" type="presOf" srcId="{679A8AFA-A7E4-C645-8C2B-45766FED0BFE}" destId="{093E1F47-CF3D-8C48-A016-AB4ECE0F918D}" srcOrd="0" destOrd="0" presId="urn:microsoft.com/office/officeart/2009/layout/CircleArrowProcess"/>
    <dgm:cxn modelId="{8E0F3B5D-D27B-F74A-8C13-8DDDA72A9E94}" type="presOf" srcId="{E7372DC6-65DD-8B46-BBFF-0FADE46730BF}" destId="{D7403DD4-5623-924B-882A-3F5E3E510711}" srcOrd="0" destOrd="0" presId="urn:microsoft.com/office/officeart/2009/layout/CircleArrowProcess"/>
    <dgm:cxn modelId="{A397A47F-3AD8-AC44-A1B0-83FA84A6F923}" srcId="{46E2E71E-D109-0347-90D2-3C87D863C18D}" destId="{D9276EF1-E349-EA45-8342-2DDB45911B9D}" srcOrd="2" destOrd="0" parTransId="{5D33EDA2-1A33-FB43-AE53-11CF7186E768}" sibTransId="{A27D5139-C189-0148-92CF-514432510040}"/>
    <dgm:cxn modelId="{1CC35497-ABA7-A14F-B8F2-A90FBEF2212C}" srcId="{46E2E71E-D109-0347-90D2-3C87D863C18D}" destId="{679A8AFA-A7E4-C645-8C2B-45766FED0BFE}" srcOrd="0" destOrd="0" parTransId="{F9F0835D-F6DE-8641-9027-BB96C993A717}" sibTransId="{27EFBE8A-1DDE-3547-B2C0-54158D6D5B42}"/>
    <dgm:cxn modelId="{45C90AD3-9FBA-A148-8430-F1D725A33FE1}" type="presOf" srcId="{46E2E71E-D109-0347-90D2-3C87D863C18D}" destId="{CB1AE68F-342E-314E-AE86-26AFFA14BCB9}" srcOrd="0" destOrd="0" presId="urn:microsoft.com/office/officeart/2009/layout/CircleArrowProcess"/>
    <dgm:cxn modelId="{B94C04D6-AB92-F544-8F84-468E3DEBDA77}" type="presOf" srcId="{D9276EF1-E349-EA45-8342-2DDB45911B9D}" destId="{D8AD018F-A9C4-F447-BAAF-C4F8C946FD3D}" srcOrd="0" destOrd="0" presId="urn:microsoft.com/office/officeart/2009/layout/CircleArrowProcess"/>
    <dgm:cxn modelId="{DE5749E7-E0AD-D44C-91C2-09E0E82235E5}" type="presParOf" srcId="{CB1AE68F-342E-314E-AE86-26AFFA14BCB9}" destId="{58CC74FC-F95E-EA41-99AE-838EB152AB84}" srcOrd="0" destOrd="0" presId="urn:microsoft.com/office/officeart/2009/layout/CircleArrowProcess"/>
    <dgm:cxn modelId="{0E49C874-0E8D-5249-805C-8D2C346F2C1D}" type="presParOf" srcId="{58CC74FC-F95E-EA41-99AE-838EB152AB84}" destId="{1ABD103A-3EFB-9E4C-BF33-4D1C9B84C211}" srcOrd="0" destOrd="0" presId="urn:microsoft.com/office/officeart/2009/layout/CircleArrowProcess"/>
    <dgm:cxn modelId="{52B10681-0689-1549-B8CA-04EBACC636B9}" type="presParOf" srcId="{CB1AE68F-342E-314E-AE86-26AFFA14BCB9}" destId="{093E1F47-CF3D-8C48-A016-AB4ECE0F918D}" srcOrd="1" destOrd="0" presId="urn:microsoft.com/office/officeart/2009/layout/CircleArrowProcess"/>
    <dgm:cxn modelId="{9A6B9117-7237-A64D-AB8D-E76F910ECE6A}" type="presParOf" srcId="{CB1AE68F-342E-314E-AE86-26AFFA14BCB9}" destId="{D88BAEFC-8756-0844-AECA-46F63320F89E}" srcOrd="2" destOrd="0" presId="urn:microsoft.com/office/officeart/2009/layout/CircleArrowProcess"/>
    <dgm:cxn modelId="{B2BF16FB-ED66-8A48-851C-8ABDBF53DBDC}" type="presParOf" srcId="{D88BAEFC-8756-0844-AECA-46F63320F89E}" destId="{6D00407C-3482-FE49-B74E-E1B67329D750}" srcOrd="0" destOrd="0" presId="urn:microsoft.com/office/officeart/2009/layout/CircleArrowProcess"/>
    <dgm:cxn modelId="{CAF537BA-C183-2743-A451-5FBA52E34A34}" type="presParOf" srcId="{CB1AE68F-342E-314E-AE86-26AFFA14BCB9}" destId="{D7403DD4-5623-924B-882A-3F5E3E510711}" srcOrd="3" destOrd="0" presId="urn:microsoft.com/office/officeart/2009/layout/CircleArrowProcess"/>
    <dgm:cxn modelId="{216B8AD8-BE54-AB4D-B8DE-A1D32ED8780B}" type="presParOf" srcId="{CB1AE68F-342E-314E-AE86-26AFFA14BCB9}" destId="{1E467440-C7DC-AE4C-B9B7-180842ABFC1F}" srcOrd="4" destOrd="0" presId="urn:microsoft.com/office/officeart/2009/layout/CircleArrowProcess"/>
    <dgm:cxn modelId="{A74365B4-AD96-6346-BA5A-3FD923EFB04C}" type="presParOf" srcId="{1E467440-C7DC-AE4C-B9B7-180842ABFC1F}" destId="{183C4595-1DFE-A44C-83FA-CE618ECEEAA2}" srcOrd="0" destOrd="0" presId="urn:microsoft.com/office/officeart/2009/layout/CircleArrowProcess"/>
    <dgm:cxn modelId="{9C88A393-EFF0-5D41-A1BC-1064D1B69154}" type="presParOf" srcId="{CB1AE68F-342E-314E-AE86-26AFFA14BCB9}" destId="{D8AD018F-A9C4-F447-BAAF-C4F8C946FD3D}" srcOrd="5"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6E2E71E-D109-0347-90D2-3C87D863C18D}" type="doc">
      <dgm:prSet loTypeId="urn:microsoft.com/office/officeart/2005/8/layout/venn3" loCatId="" qsTypeId="urn:microsoft.com/office/officeart/2005/8/quickstyle/simple5" qsCatId="simple" csTypeId="urn:microsoft.com/office/officeart/2005/8/colors/accent1_2" csCatId="accent1" phldr="1"/>
      <dgm:spPr/>
      <dgm:t>
        <a:bodyPr/>
        <a:lstStyle/>
        <a:p>
          <a:endParaRPr lang="en-US"/>
        </a:p>
      </dgm:t>
    </dgm:pt>
    <dgm:pt modelId="{62DBE868-5D39-7D47-8500-13A116CEF415}">
      <dgm:prSet phldrT="[Text]" phldr="1"/>
      <dgm:spPr>
        <a:gradFill flip="none" rotWithShape="0">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tileRect/>
        </a:gradFill>
      </dgm:spPr>
      <dgm:t>
        <a:bodyPr/>
        <a:lstStyle/>
        <a:p>
          <a:endParaRPr lang="en-US" b="0" i="0" dirty="0">
            <a:latin typeface="Avenir Next" panose="020B0503020202020204" pitchFamily="34" charset="0"/>
          </a:endParaRPr>
        </a:p>
      </dgm:t>
    </dgm:pt>
    <dgm:pt modelId="{D15FB64B-BBA4-664C-B93D-9ACEAB640D04}" type="parTrans" cxnId="{CF8C820F-0FD2-7B4E-8973-292C8E61ECE3}">
      <dgm:prSet/>
      <dgm:spPr/>
      <dgm:t>
        <a:bodyPr/>
        <a:lstStyle/>
        <a:p>
          <a:endParaRPr lang="en-US">
            <a:latin typeface="+mn-lt"/>
          </a:endParaRPr>
        </a:p>
      </dgm:t>
    </dgm:pt>
    <dgm:pt modelId="{C7DB8521-7088-0340-A956-F11AB42A3EEB}" type="sibTrans" cxnId="{CF8C820F-0FD2-7B4E-8973-292C8E61ECE3}">
      <dgm:prSet/>
      <dgm:spPr/>
      <dgm:t>
        <a:bodyPr/>
        <a:lstStyle/>
        <a:p>
          <a:endParaRPr lang="en-US">
            <a:latin typeface="+mn-lt"/>
          </a:endParaRPr>
        </a:p>
      </dgm:t>
    </dgm:pt>
    <dgm:pt modelId="{E3D02208-CCAB-6E49-9263-F2D14B8B93EF}">
      <dgm:prSet phldrT="[Text]" phldr="1"/>
      <dgm:spPr>
        <a:gradFill flip="none" rotWithShape="0">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dgm:spPr>
      <dgm:t>
        <a:bodyPr/>
        <a:lstStyle/>
        <a:p>
          <a:endParaRPr lang="en-US" b="0" i="0" dirty="0">
            <a:latin typeface="Avenir Next" panose="020B0503020202020204" pitchFamily="34" charset="0"/>
          </a:endParaRPr>
        </a:p>
      </dgm:t>
    </dgm:pt>
    <dgm:pt modelId="{B72950BE-BCB8-4B4C-99B8-C23AD9E20E70}" type="parTrans" cxnId="{54107D4B-D527-6C4B-814D-2CE20760C77F}">
      <dgm:prSet/>
      <dgm:spPr/>
      <dgm:t>
        <a:bodyPr/>
        <a:lstStyle/>
        <a:p>
          <a:endParaRPr lang="en-US">
            <a:latin typeface="+mn-lt"/>
          </a:endParaRPr>
        </a:p>
      </dgm:t>
    </dgm:pt>
    <dgm:pt modelId="{82873437-A530-7B4F-94BF-729E671391AA}" type="sibTrans" cxnId="{54107D4B-D527-6C4B-814D-2CE20760C77F}">
      <dgm:prSet/>
      <dgm:spPr/>
      <dgm:t>
        <a:bodyPr/>
        <a:lstStyle/>
        <a:p>
          <a:endParaRPr lang="en-US">
            <a:latin typeface="+mn-lt"/>
          </a:endParaRPr>
        </a:p>
      </dgm:t>
    </dgm:pt>
    <dgm:pt modelId="{0D5D0371-C9A8-914C-9AA7-06E7A4B01675}">
      <dgm:prSet phldrT="[Text]" phldr="1"/>
      <dgm:spPr>
        <a:gradFill flip="none" rotWithShape="0">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dgm:spPr>
      <dgm:t>
        <a:bodyPr/>
        <a:lstStyle/>
        <a:p>
          <a:endParaRPr lang="en-US" b="0" i="0" dirty="0">
            <a:latin typeface="Avenir Next" panose="020B0503020202020204" pitchFamily="34" charset="0"/>
          </a:endParaRPr>
        </a:p>
      </dgm:t>
    </dgm:pt>
    <dgm:pt modelId="{57E49231-F478-904B-8078-CAC8C6AE3FF6}" type="parTrans" cxnId="{11E256CC-D009-2F4F-84D3-99274CB9CD0F}">
      <dgm:prSet/>
      <dgm:spPr/>
      <dgm:t>
        <a:bodyPr/>
        <a:lstStyle/>
        <a:p>
          <a:endParaRPr lang="en-US">
            <a:latin typeface="+mn-lt"/>
          </a:endParaRPr>
        </a:p>
      </dgm:t>
    </dgm:pt>
    <dgm:pt modelId="{C075C4DA-553E-D749-AEFD-5E9DDEE44ED0}" type="sibTrans" cxnId="{11E256CC-D009-2F4F-84D3-99274CB9CD0F}">
      <dgm:prSet/>
      <dgm:spPr/>
      <dgm:t>
        <a:bodyPr/>
        <a:lstStyle/>
        <a:p>
          <a:endParaRPr lang="en-US">
            <a:latin typeface="+mn-lt"/>
          </a:endParaRPr>
        </a:p>
      </dgm:t>
    </dgm:pt>
    <dgm:pt modelId="{C5903031-A585-234E-9A47-260AA8EB0ABF}">
      <dgm:prSet phldrT="[Text]" phldr="1"/>
      <dgm:spPr>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dgm:spPr>
      <dgm:t>
        <a:bodyPr/>
        <a:lstStyle/>
        <a:p>
          <a:endParaRPr lang="en-US" b="0" i="0" dirty="0">
            <a:latin typeface="Avenir Next" panose="020B0503020202020204" pitchFamily="34" charset="0"/>
          </a:endParaRPr>
        </a:p>
      </dgm:t>
    </dgm:pt>
    <dgm:pt modelId="{A72F5659-E9FD-F843-9778-6E2B8C81CA61}" type="parTrans" cxnId="{478C65BD-DB2D-114F-916F-9BB46E6F88D7}">
      <dgm:prSet/>
      <dgm:spPr/>
      <dgm:t>
        <a:bodyPr/>
        <a:lstStyle/>
        <a:p>
          <a:endParaRPr lang="en-US">
            <a:latin typeface="+mn-lt"/>
          </a:endParaRPr>
        </a:p>
      </dgm:t>
    </dgm:pt>
    <dgm:pt modelId="{9E86860C-1B0D-FC4D-91B0-DFCE69766C10}" type="sibTrans" cxnId="{478C65BD-DB2D-114F-916F-9BB46E6F88D7}">
      <dgm:prSet/>
      <dgm:spPr/>
      <dgm:t>
        <a:bodyPr/>
        <a:lstStyle/>
        <a:p>
          <a:endParaRPr lang="en-US">
            <a:latin typeface="+mn-lt"/>
          </a:endParaRPr>
        </a:p>
      </dgm:t>
    </dgm:pt>
    <dgm:pt modelId="{74A9C282-9C0E-0748-93A7-DB313859ECAE}" type="pres">
      <dgm:prSet presAssocID="{46E2E71E-D109-0347-90D2-3C87D863C18D}" presName="Name0" presStyleCnt="0">
        <dgm:presLayoutVars>
          <dgm:dir/>
          <dgm:resizeHandles val="exact"/>
        </dgm:presLayoutVars>
      </dgm:prSet>
      <dgm:spPr/>
    </dgm:pt>
    <dgm:pt modelId="{AA84E10C-840F-9C4F-B9B3-FE437D305AAB}" type="pres">
      <dgm:prSet presAssocID="{62DBE868-5D39-7D47-8500-13A116CEF415}" presName="Name5" presStyleLbl="vennNode1" presStyleIdx="0" presStyleCnt="4">
        <dgm:presLayoutVars>
          <dgm:bulletEnabled val="1"/>
        </dgm:presLayoutVars>
      </dgm:prSet>
      <dgm:spPr/>
    </dgm:pt>
    <dgm:pt modelId="{9DE7FB49-CC92-7144-BEA7-D1C0B37E3E8B}" type="pres">
      <dgm:prSet presAssocID="{C7DB8521-7088-0340-A956-F11AB42A3EEB}" presName="space" presStyleCnt="0"/>
      <dgm:spPr/>
    </dgm:pt>
    <dgm:pt modelId="{6C133A9A-65A8-D74F-B67D-176199120121}" type="pres">
      <dgm:prSet presAssocID="{E3D02208-CCAB-6E49-9263-F2D14B8B93EF}" presName="Name5" presStyleLbl="vennNode1" presStyleIdx="1" presStyleCnt="4">
        <dgm:presLayoutVars>
          <dgm:bulletEnabled val="1"/>
        </dgm:presLayoutVars>
      </dgm:prSet>
      <dgm:spPr/>
    </dgm:pt>
    <dgm:pt modelId="{0266889B-5FFB-0348-8348-265B5B18ACC6}" type="pres">
      <dgm:prSet presAssocID="{82873437-A530-7B4F-94BF-729E671391AA}" presName="space" presStyleCnt="0"/>
      <dgm:spPr/>
    </dgm:pt>
    <dgm:pt modelId="{151EA625-DD32-9449-90E7-841CF5D3693F}" type="pres">
      <dgm:prSet presAssocID="{0D5D0371-C9A8-914C-9AA7-06E7A4B01675}" presName="Name5" presStyleLbl="vennNode1" presStyleIdx="2" presStyleCnt="4">
        <dgm:presLayoutVars>
          <dgm:bulletEnabled val="1"/>
        </dgm:presLayoutVars>
      </dgm:prSet>
      <dgm:spPr/>
    </dgm:pt>
    <dgm:pt modelId="{B3D7CA31-16FA-7543-8C61-11168A2BDF34}" type="pres">
      <dgm:prSet presAssocID="{C075C4DA-553E-D749-AEFD-5E9DDEE44ED0}" presName="space" presStyleCnt="0"/>
      <dgm:spPr/>
    </dgm:pt>
    <dgm:pt modelId="{9920A8F7-9AAF-0148-ADE4-2269B4A78BD4}" type="pres">
      <dgm:prSet presAssocID="{C5903031-A585-234E-9A47-260AA8EB0ABF}" presName="Name5" presStyleLbl="vennNode1" presStyleIdx="3" presStyleCnt="4">
        <dgm:presLayoutVars>
          <dgm:bulletEnabled val="1"/>
        </dgm:presLayoutVars>
      </dgm:prSet>
      <dgm:spPr/>
    </dgm:pt>
  </dgm:ptLst>
  <dgm:cxnLst>
    <dgm:cxn modelId="{CF8C820F-0FD2-7B4E-8973-292C8E61ECE3}" srcId="{46E2E71E-D109-0347-90D2-3C87D863C18D}" destId="{62DBE868-5D39-7D47-8500-13A116CEF415}" srcOrd="0" destOrd="0" parTransId="{D15FB64B-BBA4-664C-B93D-9ACEAB640D04}" sibTransId="{C7DB8521-7088-0340-A956-F11AB42A3EEB}"/>
    <dgm:cxn modelId="{44BB4D1D-D958-B045-B98C-E50A12A4DF08}" type="presOf" srcId="{62DBE868-5D39-7D47-8500-13A116CEF415}" destId="{AA84E10C-840F-9C4F-B9B3-FE437D305AAB}" srcOrd="0" destOrd="0" presId="urn:microsoft.com/office/officeart/2005/8/layout/venn3"/>
    <dgm:cxn modelId="{D6C2A829-3B1E-724D-BC4A-BC921831171B}" type="presOf" srcId="{46E2E71E-D109-0347-90D2-3C87D863C18D}" destId="{74A9C282-9C0E-0748-93A7-DB313859ECAE}" srcOrd="0" destOrd="0" presId="urn:microsoft.com/office/officeart/2005/8/layout/venn3"/>
    <dgm:cxn modelId="{3F809044-B31E-F24E-AE40-E2910BF9015B}" type="presOf" srcId="{C5903031-A585-234E-9A47-260AA8EB0ABF}" destId="{9920A8F7-9AAF-0148-ADE4-2269B4A78BD4}" srcOrd="0" destOrd="0" presId="urn:microsoft.com/office/officeart/2005/8/layout/venn3"/>
    <dgm:cxn modelId="{54107D4B-D527-6C4B-814D-2CE20760C77F}" srcId="{46E2E71E-D109-0347-90D2-3C87D863C18D}" destId="{E3D02208-CCAB-6E49-9263-F2D14B8B93EF}" srcOrd="1" destOrd="0" parTransId="{B72950BE-BCB8-4B4C-99B8-C23AD9E20E70}" sibTransId="{82873437-A530-7B4F-94BF-729E671391AA}"/>
    <dgm:cxn modelId="{92131D6D-29D9-A942-8503-5F87FDCF6444}" type="presOf" srcId="{E3D02208-CCAB-6E49-9263-F2D14B8B93EF}" destId="{6C133A9A-65A8-D74F-B67D-176199120121}" srcOrd="0" destOrd="0" presId="urn:microsoft.com/office/officeart/2005/8/layout/venn3"/>
    <dgm:cxn modelId="{478C65BD-DB2D-114F-916F-9BB46E6F88D7}" srcId="{46E2E71E-D109-0347-90D2-3C87D863C18D}" destId="{C5903031-A585-234E-9A47-260AA8EB0ABF}" srcOrd="3" destOrd="0" parTransId="{A72F5659-E9FD-F843-9778-6E2B8C81CA61}" sibTransId="{9E86860C-1B0D-FC4D-91B0-DFCE69766C10}"/>
    <dgm:cxn modelId="{11E256CC-D009-2F4F-84D3-99274CB9CD0F}" srcId="{46E2E71E-D109-0347-90D2-3C87D863C18D}" destId="{0D5D0371-C9A8-914C-9AA7-06E7A4B01675}" srcOrd="2" destOrd="0" parTransId="{57E49231-F478-904B-8078-CAC8C6AE3FF6}" sibTransId="{C075C4DA-553E-D749-AEFD-5E9DDEE44ED0}"/>
    <dgm:cxn modelId="{3D76C8DF-AC94-DF44-B337-168C3F0E009A}" type="presOf" srcId="{0D5D0371-C9A8-914C-9AA7-06E7A4B01675}" destId="{151EA625-DD32-9449-90E7-841CF5D3693F}" srcOrd="0" destOrd="0" presId="urn:microsoft.com/office/officeart/2005/8/layout/venn3"/>
    <dgm:cxn modelId="{774AF5A8-FD70-E34F-A9C8-E43E6B6EC888}" type="presParOf" srcId="{74A9C282-9C0E-0748-93A7-DB313859ECAE}" destId="{AA84E10C-840F-9C4F-B9B3-FE437D305AAB}" srcOrd="0" destOrd="0" presId="urn:microsoft.com/office/officeart/2005/8/layout/venn3"/>
    <dgm:cxn modelId="{64D9D5FF-2F4E-1F43-A404-6C609A4AD789}" type="presParOf" srcId="{74A9C282-9C0E-0748-93A7-DB313859ECAE}" destId="{9DE7FB49-CC92-7144-BEA7-D1C0B37E3E8B}" srcOrd="1" destOrd="0" presId="urn:microsoft.com/office/officeart/2005/8/layout/venn3"/>
    <dgm:cxn modelId="{35718F13-6576-654E-B4A1-F0D20FCF38EC}" type="presParOf" srcId="{74A9C282-9C0E-0748-93A7-DB313859ECAE}" destId="{6C133A9A-65A8-D74F-B67D-176199120121}" srcOrd="2" destOrd="0" presId="urn:microsoft.com/office/officeart/2005/8/layout/venn3"/>
    <dgm:cxn modelId="{FB0AFFE8-607B-A94E-9F81-C0A7635D6AE6}" type="presParOf" srcId="{74A9C282-9C0E-0748-93A7-DB313859ECAE}" destId="{0266889B-5FFB-0348-8348-265B5B18ACC6}" srcOrd="3" destOrd="0" presId="urn:microsoft.com/office/officeart/2005/8/layout/venn3"/>
    <dgm:cxn modelId="{D707B907-1F47-D347-B29C-FD9BC9A7229F}" type="presParOf" srcId="{74A9C282-9C0E-0748-93A7-DB313859ECAE}" destId="{151EA625-DD32-9449-90E7-841CF5D3693F}" srcOrd="4" destOrd="0" presId="urn:microsoft.com/office/officeart/2005/8/layout/venn3"/>
    <dgm:cxn modelId="{BC1A2900-BE87-0444-9A1A-DB32E079453F}" type="presParOf" srcId="{74A9C282-9C0E-0748-93A7-DB313859ECAE}" destId="{B3D7CA31-16FA-7543-8C61-11168A2BDF34}" srcOrd="5" destOrd="0" presId="urn:microsoft.com/office/officeart/2005/8/layout/venn3"/>
    <dgm:cxn modelId="{BB9F29C0-D9B1-4243-A93D-8C8EEBF36A1D}" type="presParOf" srcId="{74A9C282-9C0E-0748-93A7-DB313859ECAE}" destId="{9920A8F7-9AAF-0148-ADE4-2269B4A78BD4}" srcOrd="6" destOrd="0" presId="urn:microsoft.com/office/officeart/2005/8/layout/ven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6E2E71E-D109-0347-90D2-3C87D863C18D}" type="doc">
      <dgm:prSet loTypeId="urn:microsoft.com/office/officeart/2005/8/layout/vProcess5" loCatId="" qsTypeId="urn:microsoft.com/office/officeart/2005/8/quickstyle/simple5" qsCatId="simple" csTypeId="urn:microsoft.com/office/officeart/2005/8/colors/accent1_2" csCatId="accent1" phldr="1"/>
      <dgm:spPr/>
      <dgm:t>
        <a:bodyPr/>
        <a:lstStyle/>
        <a:p>
          <a:endParaRPr lang="en-US"/>
        </a:p>
      </dgm:t>
    </dgm:pt>
    <dgm:pt modelId="{62DBE868-5D39-7D47-8500-13A116CEF415}">
      <dgm:prSet phldrT="[Text]"/>
      <dgm:spPr>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dgm:spPr>
      <dgm:t>
        <a:bodyPr/>
        <a:lstStyle/>
        <a:p>
          <a:r>
            <a:rPr lang="en-US" b="1" i="0" dirty="0">
              <a:latin typeface="Avenir Next Demi Bold" panose="020B0503020202020204" pitchFamily="34" charset="0"/>
            </a:rPr>
            <a:t>LEGION.ORG</a:t>
          </a:r>
        </a:p>
      </dgm:t>
    </dgm:pt>
    <dgm:pt modelId="{D15FB64B-BBA4-664C-B93D-9ACEAB640D04}" type="parTrans" cxnId="{CF8C820F-0FD2-7B4E-8973-292C8E61ECE3}">
      <dgm:prSet/>
      <dgm:spPr/>
      <dgm:t>
        <a:bodyPr/>
        <a:lstStyle/>
        <a:p>
          <a:endParaRPr lang="en-US" b="1" i="0">
            <a:latin typeface="Avenir Next Demi Bold" panose="020B0503020202020204" pitchFamily="34" charset="0"/>
          </a:endParaRPr>
        </a:p>
      </dgm:t>
    </dgm:pt>
    <dgm:pt modelId="{C7DB8521-7088-0340-A956-F11AB42A3EEB}" type="sibTrans" cxnId="{CF8C820F-0FD2-7B4E-8973-292C8E61ECE3}">
      <dgm:prSet/>
      <dgm:spPr>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solidFill>
            <a:schemeClr val="accent2">
              <a:lumMod val="85000"/>
            </a:schemeClr>
          </a:solidFill>
        </a:ln>
        <a:effectLst>
          <a:outerShdw blurRad="50800" dist="38100" dir="8100000" algn="tr" rotWithShape="0">
            <a:prstClr val="black">
              <a:alpha val="40000"/>
            </a:prstClr>
          </a:outerShdw>
        </a:effectLst>
      </dgm:spPr>
      <dgm:t>
        <a:bodyPr/>
        <a:lstStyle/>
        <a:p>
          <a:endParaRPr lang="en-US" b="1" i="0">
            <a:latin typeface="Avenir Next Demi Bold" panose="020B0503020202020204" pitchFamily="34" charset="0"/>
          </a:endParaRPr>
        </a:p>
      </dgm:t>
    </dgm:pt>
    <dgm:pt modelId="{E3D02208-CCAB-6E49-9263-F2D14B8B93EF}">
      <dgm:prSet phldrT="[Text]"/>
      <dgm:spPr>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dgm:spPr>
      <dgm:t>
        <a:bodyPr/>
        <a:lstStyle/>
        <a:p>
          <a:r>
            <a:rPr lang="en-US" b="1" i="0" dirty="0">
              <a:latin typeface="Avenir Next Demi Bold" panose="020B0503020202020204" pitchFamily="34" charset="0"/>
            </a:rPr>
            <a:t>MYLEGION.ORG</a:t>
          </a:r>
        </a:p>
      </dgm:t>
    </dgm:pt>
    <dgm:pt modelId="{B72950BE-BCB8-4B4C-99B8-C23AD9E20E70}" type="parTrans" cxnId="{54107D4B-D527-6C4B-814D-2CE20760C77F}">
      <dgm:prSet/>
      <dgm:spPr/>
      <dgm:t>
        <a:bodyPr/>
        <a:lstStyle/>
        <a:p>
          <a:endParaRPr lang="en-US" b="1" i="0">
            <a:latin typeface="Avenir Next Demi Bold" panose="020B0503020202020204" pitchFamily="34" charset="0"/>
          </a:endParaRPr>
        </a:p>
      </dgm:t>
    </dgm:pt>
    <dgm:pt modelId="{82873437-A530-7B4F-94BF-729E671391AA}" type="sibTrans" cxnId="{54107D4B-D527-6C4B-814D-2CE20760C77F}">
      <dgm:prSet/>
      <dgm:spPr>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solidFill>
            <a:schemeClr val="accent2">
              <a:lumMod val="85000"/>
            </a:schemeClr>
          </a:solidFill>
        </a:ln>
        <a:effectLst>
          <a:outerShdw blurRad="50800" dist="38100" dir="8100000" algn="tr" rotWithShape="0">
            <a:prstClr val="black">
              <a:alpha val="40000"/>
            </a:prstClr>
          </a:outerShdw>
        </a:effectLst>
      </dgm:spPr>
      <dgm:t>
        <a:bodyPr/>
        <a:lstStyle/>
        <a:p>
          <a:endParaRPr lang="en-US" b="1" i="0">
            <a:latin typeface="Avenir Next Demi Bold" panose="020B0503020202020204" pitchFamily="34" charset="0"/>
          </a:endParaRPr>
        </a:p>
      </dgm:t>
    </dgm:pt>
    <dgm:pt modelId="{0D5D0371-C9A8-914C-9AA7-06E7A4B01675}">
      <dgm:prSet phldrT="[Text]"/>
      <dgm:spPr>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dgm:spPr>
      <dgm:t>
        <a:bodyPr/>
        <a:lstStyle/>
        <a:p>
          <a:r>
            <a:rPr lang="en-US" b="1" i="0" dirty="0">
              <a:latin typeface="Avenir Next Demi Bold" panose="020B0503020202020204" pitchFamily="34" charset="0"/>
            </a:rPr>
            <a:t>LEGION +</a:t>
          </a:r>
        </a:p>
      </dgm:t>
    </dgm:pt>
    <dgm:pt modelId="{57E49231-F478-904B-8078-CAC8C6AE3FF6}" type="parTrans" cxnId="{11E256CC-D009-2F4F-84D3-99274CB9CD0F}">
      <dgm:prSet/>
      <dgm:spPr/>
      <dgm:t>
        <a:bodyPr/>
        <a:lstStyle/>
        <a:p>
          <a:endParaRPr lang="en-US" b="1" i="0">
            <a:latin typeface="Avenir Next Demi Bold" panose="020B0503020202020204" pitchFamily="34" charset="0"/>
          </a:endParaRPr>
        </a:p>
      </dgm:t>
    </dgm:pt>
    <dgm:pt modelId="{C075C4DA-553E-D749-AEFD-5E9DDEE44ED0}" type="sibTrans" cxnId="{11E256CC-D009-2F4F-84D3-99274CB9CD0F}">
      <dgm:prSet/>
      <dgm:spPr>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solidFill>
            <a:schemeClr val="accent2">
              <a:lumMod val="85000"/>
              <a:alpha val="90000"/>
            </a:schemeClr>
          </a:solidFill>
        </a:ln>
        <a:effectLst>
          <a:outerShdw blurRad="50800" dist="38100" dir="8100000" algn="tr" rotWithShape="0">
            <a:prstClr val="black">
              <a:alpha val="40000"/>
            </a:prstClr>
          </a:outerShdw>
        </a:effectLst>
      </dgm:spPr>
      <dgm:t>
        <a:bodyPr/>
        <a:lstStyle/>
        <a:p>
          <a:endParaRPr lang="en-US" b="1" i="0">
            <a:latin typeface="Avenir Next Demi Bold" panose="020B0503020202020204" pitchFamily="34" charset="0"/>
          </a:endParaRPr>
        </a:p>
      </dgm:t>
    </dgm:pt>
    <dgm:pt modelId="{A30E6CF7-EB9D-E54D-B4E7-2D0BECE507E4}" type="pres">
      <dgm:prSet presAssocID="{46E2E71E-D109-0347-90D2-3C87D863C18D}" presName="outerComposite" presStyleCnt="0">
        <dgm:presLayoutVars>
          <dgm:chMax val="5"/>
          <dgm:dir/>
          <dgm:resizeHandles val="exact"/>
        </dgm:presLayoutVars>
      </dgm:prSet>
      <dgm:spPr/>
    </dgm:pt>
    <dgm:pt modelId="{1B24175E-A47C-DE4C-9D07-0E55625E9E78}" type="pres">
      <dgm:prSet presAssocID="{46E2E71E-D109-0347-90D2-3C87D863C18D}" presName="dummyMaxCanvas" presStyleCnt="0">
        <dgm:presLayoutVars/>
      </dgm:prSet>
      <dgm:spPr/>
    </dgm:pt>
    <dgm:pt modelId="{A611AD95-8DC5-BA4F-8B92-8AED63803C67}" type="pres">
      <dgm:prSet presAssocID="{46E2E71E-D109-0347-90D2-3C87D863C18D}" presName="ThreeNodes_1" presStyleLbl="node1" presStyleIdx="0" presStyleCnt="3">
        <dgm:presLayoutVars>
          <dgm:bulletEnabled val="1"/>
        </dgm:presLayoutVars>
      </dgm:prSet>
      <dgm:spPr>
        <a:prstGeom prst="rect">
          <a:avLst/>
        </a:prstGeom>
      </dgm:spPr>
    </dgm:pt>
    <dgm:pt modelId="{2BEF36E5-CE71-7442-AA5B-3F4609D349EA}" type="pres">
      <dgm:prSet presAssocID="{46E2E71E-D109-0347-90D2-3C87D863C18D}" presName="ThreeNodes_2" presStyleLbl="node1" presStyleIdx="1" presStyleCnt="3">
        <dgm:presLayoutVars>
          <dgm:bulletEnabled val="1"/>
        </dgm:presLayoutVars>
      </dgm:prSet>
      <dgm:spPr>
        <a:prstGeom prst="rect">
          <a:avLst/>
        </a:prstGeom>
      </dgm:spPr>
    </dgm:pt>
    <dgm:pt modelId="{29DBFE4E-F7AA-4740-B1B7-8B20D11F4DC1}" type="pres">
      <dgm:prSet presAssocID="{46E2E71E-D109-0347-90D2-3C87D863C18D}" presName="ThreeNodes_3" presStyleLbl="node1" presStyleIdx="2" presStyleCnt="3">
        <dgm:presLayoutVars>
          <dgm:bulletEnabled val="1"/>
        </dgm:presLayoutVars>
      </dgm:prSet>
      <dgm:spPr>
        <a:prstGeom prst="rect">
          <a:avLst/>
        </a:prstGeom>
      </dgm:spPr>
    </dgm:pt>
    <dgm:pt modelId="{10AA695C-F644-DC46-B051-5400DEEB277C}" type="pres">
      <dgm:prSet presAssocID="{46E2E71E-D109-0347-90D2-3C87D863C18D}" presName="ThreeConn_1-2" presStyleLbl="fgAccFollowNode1" presStyleIdx="0" presStyleCnt="2">
        <dgm:presLayoutVars>
          <dgm:bulletEnabled val="1"/>
        </dgm:presLayoutVars>
      </dgm:prSet>
      <dgm:spPr/>
    </dgm:pt>
    <dgm:pt modelId="{6C8B4FCC-1154-F249-8416-C1313F6CE8FF}" type="pres">
      <dgm:prSet presAssocID="{46E2E71E-D109-0347-90D2-3C87D863C18D}" presName="ThreeConn_2-3" presStyleLbl="fgAccFollowNode1" presStyleIdx="1" presStyleCnt="2">
        <dgm:presLayoutVars>
          <dgm:bulletEnabled val="1"/>
        </dgm:presLayoutVars>
      </dgm:prSet>
      <dgm:spPr/>
    </dgm:pt>
    <dgm:pt modelId="{89A0A1E2-C522-AF45-A992-AF8D7C13528B}" type="pres">
      <dgm:prSet presAssocID="{46E2E71E-D109-0347-90D2-3C87D863C18D}" presName="ThreeNodes_1_text" presStyleLbl="node1" presStyleIdx="2" presStyleCnt="3">
        <dgm:presLayoutVars>
          <dgm:bulletEnabled val="1"/>
        </dgm:presLayoutVars>
      </dgm:prSet>
      <dgm:spPr/>
    </dgm:pt>
    <dgm:pt modelId="{8F1EC26C-1795-154E-8A94-35C77F2049C0}" type="pres">
      <dgm:prSet presAssocID="{46E2E71E-D109-0347-90D2-3C87D863C18D}" presName="ThreeNodes_2_text" presStyleLbl="node1" presStyleIdx="2" presStyleCnt="3">
        <dgm:presLayoutVars>
          <dgm:bulletEnabled val="1"/>
        </dgm:presLayoutVars>
      </dgm:prSet>
      <dgm:spPr/>
    </dgm:pt>
    <dgm:pt modelId="{96F6FB10-3B9D-2741-8D0F-8E6A73397CDD}" type="pres">
      <dgm:prSet presAssocID="{46E2E71E-D109-0347-90D2-3C87D863C18D}" presName="ThreeNodes_3_text" presStyleLbl="node1" presStyleIdx="2" presStyleCnt="3">
        <dgm:presLayoutVars>
          <dgm:bulletEnabled val="1"/>
        </dgm:presLayoutVars>
      </dgm:prSet>
      <dgm:spPr/>
    </dgm:pt>
  </dgm:ptLst>
  <dgm:cxnLst>
    <dgm:cxn modelId="{CF8C820F-0FD2-7B4E-8973-292C8E61ECE3}" srcId="{46E2E71E-D109-0347-90D2-3C87D863C18D}" destId="{62DBE868-5D39-7D47-8500-13A116CEF415}" srcOrd="0" destOrd="0" parTransId="{D15FB64B-BBA4-664C-B93D-9ACEAB640D04}" sibTransId="{C7DB8521-7088-0340-A956-F11AB42A3EEB}"/>
    <dgm:cxn modelId="{656D8714-9E6C-434A-91E0-8AD15995A87C}" type="presOf" srcId="{0D5D0371-C9A8-914C-9AA7-06E7A4B01675}" destId="{96F6FB10-3B9D-2741-8D0F-8E6A73397CDD}" srcOrd="1" destOrd="0" presId="urn:microsoft.com/office/officeart/2005/8/layout/vProcess5"/>
    <dgm:cxn modelId="{D5D9A326-95B2-2C4F-A486-5C9A470B105F}" type="presOf" srcId="{0D5D0371-C9A8-914C-9AA7-06E7A4B01675}" destId="{29DBFE4E-F7AA-4740-B1B7-8B20D11F4DC1}" srcOrd="0" destOrd="0" presId="urn:microsoft.com/office/officeart/2005/8/layout/vProcess5"/>
    <dgm:cxn modelId="{A533C143-30C8-B943-AB8C-F18430BF3759}" type="presOf" srcId="{62DBE868-5D39-7D47-8500-13A116CEF415}" destId="{A611AD95-8DC5-BA4F-8B92-8AED63803C67}" srcOrd="0" destOrd="0" presId="urn:microsoft.com/office/officeart/2005/8/layout/vProcess5"/>
    <dgm:cxn modelId="{74F0F667-2993-7149-8D17-8531918FF224}" type="presOf" srcId="{C7DB8521-7088-0340-A956-F11AB42A3EEB}" destId="{10AA695C-F644-DC46-B051-5400DEEB277C}" srcOrd="0" destOrd="0" presId="urn:microsoft.com/office/officeart/2005/8/layout/vProcess5"/>
    <dgm:cxn modelId="{54107D4B-D527-6C4B-814D-2CE20760C77F}" srcId="{46E2E71E-D109-0347-90D2-3C87D863C18D}" destId="{E3D02208-CCAB-6E49-9263-F2D14B8B93EF}" srcOrd="1" destOrd="0" parTransId="{B72950BE-BCB8-4B4C-99B8-C23AD9E20E70}" sibTransId="{82873437-A530-7B4F-94BF-729E671391AA}"/>
    <dgm:cxn modelId="{7DC7824D-0E61-9E46-B51F-B19478B53EC5}" type="presOf" srcId="{46E2E71E-D109-0347-90D2-3C87D863C18D}" destId="{A30E6CF7-EB9D-E54D-B4E7-2D0BECE507E4}" srcOrd="0" destOrd="0" presId="urn:microsoft.com/office/officeart/2005/8/layout/vProcess5"/>
    <dgm:cxn modelId="{7669856F-558C-8145-886F-FA1BB0B937FB}" type="presOf" srcId="{E3D02208-CCAB-6E49-9263-F2D14B8B93EF}" destId="{8F1EC26C-1795-154E-8A94-35C77F2049C0}" srcOrd="1" destOrd="0" presId="urn:microsoft.com/office/officeart/2005/8/layout/vProcess5"/>
    <dgm:cxn modelId="{AFCB2C7A-02C6-8443-B075-49E708EFA193}" type="presOf" srcId="{82873437-A530-7B4F-94BF-729E671391AA}" destId="{6C8B4FCC-1154-F249-8416-C1313F6CE8FF}" srcOrd="0" destOrd="0" presId="urn:microsoft.com/office/officeart/2005/8/layout/vProcess5"/>
    <dgm:cxn modelId="{7ADC2499-3C82-1D4F-98D1-2333A477229A}" type="presOf" srcId="{62DBE868-5D39-7D47-8500-13A116CEF415}" destId="{89A0A1E2-C522-AF45-A992-AF8D7C13528B}" srcOrd="1" destOrd="0" presId="urn:microsoft.com/office/officeart/2005/8/layout/vProcess5"/>
    <dgm:cxn modelId="{7C5D6FB4-F3BB-334C-A11F-0725A201BBD4}" type="presOf" srcId="{E3D02208-CCAB-6E49-9263-F2D14B8B93EF}" destId="{2BEF36E5-CE71-7442-AA5B-3F4609D349EA}" srcOrd="0" destOrd="0" presId="urn:microsoft.com/office/officeart/2005/8/layout/vProcess5"/>
    <dgm:cxn modelId="{11E256CC-D009-2F4F-84D3-99274CB9CD0F}" srcId="{46E2E71E-D109-0347-90D2-3C87D863C18D}" destId="{0D5D0371-C9A8-914C-9AA7-06E7A4B01675}" srcOrd="2" destOrd="0" parTransId="{57E49231-F478-904B-8078-CAC8C6AE3FF6}" sibTransId="{C075C4DA-553E-D749-AEFD-5E9DDEE44ED0}"/>
    <dgm:cxn modelId="{9AD4E601-B2D2-6243-B60B-E9E3244AD602}" type="presParOf" srcId="{A30E6CF7-EB9D-E54D-B4E7-2D0BECE507E4}" destId="{1B24175E-A47C-DE4C-9D07-0E55625E9E78}" srcOrd="0" destOrd="0" presId="urn:microsoft.com/office/officeart/2005/8/layout/vProcess5"/>
    <dgm:cxn modelId="{027FA02B-FE54-9E44-8B9F-BA80E30E4EA5}" type="presParOf" srcId="{A30E6CF7-EB9D-E54D-B4E7-2D0BECE507E4}" destId="{A611AD95-8DC5-BA4F-8B92-8AED63803C67}" srcOrd="1" destOrd="0" presId="urn:microsoft.com/office/officeart/2005/8/layout/vProcess5"/>
    <dgm:cxn modelId="{AE876E72-697D-2646-93C8-5138E2443457}" type="presParOf" srcId="{A30E6CF7-EB9D-E54D-B4E7-2D0BECE507E4}" destId="{2BEF36E5-CE71-7442-AA5B-3F4609D349EA}" srcOrd="2" destOrd="0" presId="urn:microsoft.com/office/officeart/2005/8/layout/vProcess5"/>
    <dgm:cxn modelId="{9797191D-E4D6-6C4D-BDB0-81FE05AD9F52}" type="presParOf" srcId="{A30E6CF7-EB9D-E54D-B4E7-2D0BECE507E4}" destId="{29DBFE4E-F7AA-4740-B1B7-8B20D11F4DC1}" srcOrd="3" destOrd="0" presId="urn:microsoft.com/office/officeart/2005/8/layout/vProcess5"/>
    <dgm:cxn modelId="{B4554891-259A-8D4C-84B1-C38691EDB5C8}" type="presParOf" srcId="{A30E6CF7-EB9D-E54D-B4E7-2D0BECE507E4}" destId="{10AA695C-F644-DC46-B051-5400DEEB277C}" srcOrd="4" destOrd="0" presId="urn:microsoft.com/office/officeart/2005/8/layout/vProcess5"/>
    <dgm:cxn modelId="{F7782853-B71D-9A40-9E09-A8D10503638E}" type="presParOf" srcId="{A30E6CF7-EB9D-E54D-B4E7-2D0BECE507E4}" destId="{6C8B4FCC-1154-F249-8416-C1313F6CE8FF}" srcOrd="5" destOrd="0" presId="urn:microsoft.com/office/officeart/2005/8/layout/vProcess5"/>
    <dgm:cxn modelId="{22EFF6B2-8865-5A40-8B21-47264F6BF978}" type="presParOf" srcId="{A30E6CF7-EB9D-E54D-B4E7-2D0BECE507E4}" destId="{89A0A1E2-C522-AF45-A992-AF8D7C13528B}" srcOrd="6" destOrd="0" presId="urn:microsoft.com/office/officeart/2005/8/layout/vProcess5"/>
    <dgm:cxn modelId="{3EBECB98-3C1E-9F4E-8A5A-8D220F779899}" type="presParOf" srcId="{A30E6CF7-EB9D-E54D-B4E7-2D0BECE507E4}" destId="{8F1EC26C-1795-154E-8A94-35C77F2049C0}" srcOrd="7" destOrd="0" presId="urn:microsoft.com/office/officeart/2005/8/layout/vProcess5"/>
    <dgm:cxn modelId="{78E08033-4C53-0048-B75F-EA3EC5423056}" type="presParOf" srcId="{A30E6CF7-EB9D-E54D-B4E7-2D0BECE507E4}" destId="{96F6FB10-3B9D-2741-8D0F-8E6A73397CDD}"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BD103A-3EFB-9E4C-BF33-4D1C9B84C211}">
      <dsp:nvSpPr>
        <dsp:cNvPr id="0" name=""/>
        <dsp:cNvSpPr/>
      </dsp:nvSpPr>
      <dsp:spPr>
        <a:xfrm>
          <a:off x="3125772" y="0"/>
          <a:ext cx="3709481" cy="3710045"/>
        </a:xfrm>
        <a:prstGeom prst="circularArrow">
          <a:avLst>
            <a:gd name="adj1" fmla="val 10980"/>
            <a:gd name="adj2" fmla="val 1142322"/>
            <a:gd name="adj3" fmla="val 4500000"/>
            <a:gd name="adj4" fmla="val 10800000"/>
            <a:gd name="adj5" fmla="val 12500"/>
          </a:avLst>
        </a:prstGeom>
        <a:gradFill flip="none" rotWithShape="0">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093E1F47-CF3D-8C48-A016-AB4ECE0F918D}">
      <dsp:nvSpPr>
        <dsp:cNvPr id="0" name=""/>
        <dsp:cNvSpPr/>
      </dsp:nvSpPr>
      <dsp:spPr>
        <a:xfrm>
          <a:off x="3945689" y="1339439"/>
          <a:ext cx="2061287" cy="10303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 tIns="24765" rIns="24765" bIns="24765" numCol="1" spcCol="1270" anchor="ctr" anchorCtr="0">
          <a:noAutofit/>
        </a:bodyPr>
        <a:lstStyle/>
        <a:p>
          <a:pPr marL="0" lvl="0" indent="0" algn="ctr" defTabSz="1733550">
            <a:lnSpc>
              <a:spcPct val="90000"/>
            </a:lnSpc>
            <a:spcBef>
              <a:spcPct val="0"/>
            </a:spcBef>
            <a:spcAft>
              <a:spcPct val="35000"/>
            </a:spcAft>
            <a:buNone/>
          </a:pPr>
          <a:r>
            <a:rPr lang="en-US" sz="3900" kern="1200" dirty="0">
              <a:latin typeface="Avenir Next" panose="020B0503020202020204" pitchFamily="34" charset="0"/>
            </a:rPr>
            <a:t>Member</a:t>
          </a:r>
        </a:p>
      </dsp:txBody>
      <dsp:txXfrm>
        <a:off x="3945689" y="1339439"/>
        <a:ext cx="2061287" cy="1030397"/>
      </dsp:txXfrm>
    </dsp:sp>
    <dsp:sp modelId="{6D00407C-3482-FE49-B74E-E1B67329D750}">
      <dsp:nvSpPr>
        <dsp:cNvPr id="0" name=""/>
        <dsp:cNvSpPr/>
      </dsp:nvSpPr>
      <dsp:spPr>
        <a:xfrm>
          <a:off x="2095477" y="2131696"/>
          <a:ext cx="3709481" cy="3710045"/>
        </a:xfrm>
        <a:prstGeom prst="leftCircularArrow">
          <a:avLst>
            <a:gd name="adj1" fmla="val 10980"/>
            <a:gd name="adj2" fmla="val 1142322"/>
            <a:gd name="adj3" fmla="val 6300000"/>
            <a:gd name="adj4" fmla="val 18900000"/>
            <a:gd name="adj5" fmla="val 12500"/>
          </a:avLst>
        </a:prstGeom>
        <a:gradFill flip="none" rotWithShape="1">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7403DD4-5623-924B-882A-3F5E3E510711}">
      <dsp:nvSpPr>
        <dsp:cNvPr id="0" name=""/>
        <dsp:cNvSpPr/>
      </dsp:nvSpPr>
      <dsp:spPr>
        <a:xfrm>
          <a:off x="137197" y="3483466"/>
          <a:ext cx="7626041" cy="10303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 tIns="24765" rIns="24765" bIns="24765" numCol="1" spcCol="1270" anchor="ctr" anchorCtr="0">
          <a:noAutofit/>
        </a:bodyPr>
        <a:lstStyle/>
        <a:p>
          <a:pPr marL="0" lvl="0" indent="0" algn="ctr" defTabSz="1733550">
            <a:lnSpc>
              <a:spcPct val="90000"/>
            </a:lnSpc>
            <a:spcBef>
              <a:spcPct val="0"/>
            </a:spcBef>
            <a:spcAft>
              <a:spcPct val="35000"/>
            </a:spcAft>
            <a:buNone/>
          </a:pPr>
          <a:r>
            <a:rPr lang="en-US" sz="3900" kern="1200" dirty="0">
              <a:latin typeface="Avenir Next" panose="020B0503020202020204" pitchFamily="34" charset="0"/>
            </a:rPr>
            <a:t>Post, </a:t>
          </a:r>
          <a:r>
            <a:rPr lang="en-US" sz="3900" kern="1200" dirty="0" err="1">
              <a:latin typeface="Avenir Next" panose="020B0503020202020204" pitchFamily="34" charset="0"/>
            </a:rPr>
            <a:t>Sqdn</a:t>
          </a:r>
          <a:r>
            <a:rPr lang="en-US" sz="3900" kern="1200" dirty="0">
              <a:latin typeface="Avenir Next" panose="020B0503020202020204" pitchFamily="34" charset="0"/>
            </a:rPr>
            <a:t>, District, County</a:t>
          </a:r>
        </a:p>
      </dsp:txBody>
      <dsp:txXfrm>
        <a:off x="137197" y="3483466"/>
        <a:ext cx="7626041" cy="1030397"/>
      </dsp:txXfrm>
    </dsp:sp>
    <dsp:sp modelId="{183C4595-1DFE-A44C-83FA-CE618ECEEAA2}">
      <dsp:nvSpPr>
        <dsp:cNvPr id="0" name=""/>
        <dsp:cNvSpPr/>
      </dsp:nvSpPr>
      <dsp:spPr>
        <a:xfrm>
          <a:off x="3389790" y="4518487"/>
          <a:ext cx="3187019" cy="3188296"/>
        </a:xfrm>
        <a:prstGeom prst="blockArc">
          <a:avLst>
            <a:gd name="adj1" fmla="val 13500000"/>
            <a:gd name="adj2" fmla="val 10800000"/>
            <a:gd name="adj3" fmla="val 12740"/>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8AD018F-A9C4-F447-BAAF-C4F8C946FD3D}">
      <dsp:nvSpPr>
        <dsp:cNvPr id="0" name=""/>
        <dsp:cNvSpPr/>
      </dsp:nvSpPr>
      <dsp:spPr>
        <a:xfrm>
          <a:off x="3950566" y="5630576"/>
          <a:ext cx="2061287" cy="10303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 tIns="24765" rIns="24765" bIns="24765" numCol="1" spcCol="1270" anchor="ctr" anchorCtr="0">
          <a:noAutofit/>
        </a:bodyPr>
        <a:lstStyle/>
        <a:p>
          <a:pPr marL="0" lvl="0" indent="0" algn="ctr" defTabSz="1733550">
            <a:lnSpc>
              <a:spcPct val="90000"/>
            </a:lnSpc>
            <a:spcBef>
              <a:spcPct val="0"/>
            </a:spcBef>
            <a:spcAft>
              <a:spcPct val="35000"/>
            </a:spcAft>
            <a:buNone/>
          </a:pPr>
          <a:r>
            <a:rPr lang="en-US" sz="3900" kern="1200" dirty="0">
              <a:latin typeface="Avenir Next" panose="020B0503020202020204" pitchFamily="34" charset="0"/>
            </a:rPr>
            <a:t>National</a:t>
          </a:r>
        </a:p>
      </dsp:txBody>
      <dsp:txXfrm>
        <a:off x="3950566" y="5630576"/>
        <a:ext cx="2061287" cy="103039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84E10C-840F-9C4F-B9B3-FE437D305AAB}">
      <dsp:nvSpPr>
        <dsp:cNvPr id="0" name=""/>
        <dsp:cNvSpPr/>
      </dsp:nvSpPr>
      <dsp:spPr>
        <a:xfrm>
          <a:off x="4504" y="569463"/>
          <a:ext cx="4519751" cy="4519751"/>
        </a:xfrm>
        <a:prstGeom prst="ellipse">
          <a:avLst/>
        </a:prstGeom>
        <a:gradFill flip="none" rotWithShape="0">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tx1"/>
        </a:fontRef>
      </dsp:style>
      <dsp:txBody>
        <a:bodyPr spcFirstLastPara="0" vert="horz" wrap="square" lIns="248737" tIns="82550" rIns="248737" bIns="82550" numCol="1" spcCol="1270" anchor="ctr" anchorCtr="0">
          <a:noAutofit/>
        </a:bodyPr>
        <a:lstStyle/>
        <a:p>
          <a:pPr marL="0" lvl="0" indent="0" algn="ctr" defTabSz="2889250">
            <a:lnSpc>
              <a:spcPct val="90000"/>
            </a:lnSpc>
            <a:spcBef>
              <a:spcPct val="0"/>
            </a:spcBef>
            <a:spcAft>
              <a:spcPct val="35000"/>
            </a:spcAft>
            <a:buNone/>
          </a:pPr>
          <a:endParaRPr lang="en-US" sz="6500" b="0" i="0" kern="1200" dirty="0">
            <a:latin typeface="Avenir Next" panose="020B0503020202020204" pitchFamily="34" charset="0"/>
          </a:endParaRPr>
        </a:p>
      </dsp:txBody>
      <dsp:txXfrm>
        <a:off x="666406" y="1231365"/>
        <a:ext cx="3195947" cy="3195947"/>
      </dsp:txXfrm>
    </dsp:sp>
    <dsp:sp modelId="{6C133A9A-65A8-D74F-B67D-176199120121}">
      <dsp:nvSpPr>
        <dsp:cNvPr id="0" name=""/>
        <dsp:cNvSpPr/>
      </dsp:nvSpPr>
      <dsp:spPr>
        <a:xfrm>
          <a:off x="3620305" y="569463"/>
          <a:ext cx="4519751" cy="4519751"/>
        </a:xfrm>
        <a:prstGeom prst="ellipse">
          <a:avLst/>
        </a:prstGeom>
        <a:gradFill flip="none" rotWithShape="0">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tx1"/>
        </a:fontRef>
      </dsp:style>
      <dsp:txBody>
        <a:bodyPr spcFirstLastPara="0" vert="horz" wrap="square" lIns="248737" tIns="82550" rIns="248737" bIns="82550" numCol="1" spcCol="1270" anchor="ctr" anchorCtr="0">
          <a:noAutofit/>
        </a:bodyPr>
        <a:lstStyle/>
        <a:p>
          <a:pPr marL="0" lvl="0" indent="0" algn="ctr" defTabSz="2889250">
            <a:lnSpc>
              <a:spcPct val="90000"/>
            </a:lnSpc>
            <a:spcBef>
              <a:spcPct val="0"/>
            </a:spcBef>
            <a:spcAft>
              <a:spcPct val="35000"/>
            </a:spcAft>
            <a:buNone/>
          </a:pPr>
          <a:endParaRPr lang="en-US" sz="6500" b="0" i="0" kern="1200" dirty="0">
            <a:latin typeface="Avenir Next" panose="020B0503020202020204" pitchFamily="34" charset="0"/>
          </a:endParaRPr>
        </a:p>
      </dsp:txBody>
      <dsp:txXfrm>
        <a:off x="4282207" y="1231365"/>
        <a:ext cx="3195947" cy="3195947"/>
      </dsp:txXfrm>
    </dsp:sp>
    <dsp:sp modelId="{151EA625-DD32-9449-90E7-841CF5D3693F}">
      <dsp:nvSpPr>
        <dsp:cNvPr id="0" name=""/>
        <dsp:cNvSpPr/>
      </dsp:nvSpPr>
      <dsp:spPr>
        <a:xfrm>
          <a:off x="7236106" y="569463"/>
          <a:ext cx="4519751" cy="4519751"/>
        </a:xfrm>
        <a:prstGeom prst="ellipse">
          <a:avLst/>
        </a:prstGeom>
        <a:gradFill flip="none" rotWithShape="0">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tx1"/>
        </a:fontRef>
      </dsp:style>
      <dsp:txBody>
        <a:bodyPr spcFirstLastPara="0" vert="horz" wrap="square" lIns="248737" tIns="82550" rIns="248737" bIns="82550" numCol="1" spcCol="1270" anchor="ctr" anchorCtr="0">
          <a:noAutofit/>
        </a:bodyPr>
        <a:lstStyle/>
        <a:p>
          <a:pPr marL="0" lvl="0" indent="0" algn="ctr" defTabSz="2889250">
            <a:lnSpc>
              <a:spcPct val="90000"/>
            </a:lnSpc>
            <a:spcBef>
              <a:spcPct val="0"/>
            </a:spcBef>
            <a:spcAft>
              <a:spcPct val="35000"/>
            </a:spcAft>
            <a:buNone/>
          </a:pPr>
          <a:endParaRPr lang="en-US" sz="6500" b="0" i="0" kern="1200" dirty="0">
            <a:latin typeface="Avenir Next" panose="020B0503020202020204" pitchFamily="34" charset="0"/>
          </a:endParaRPr>
        </a:p>
      </dsp:txBody>
      <dsp:txXfrm>
        <a:off x="7898008" y="1231365"/>
        <a:ext cx="3195947" cy="3195947"/>
      </dsp:txXfrm>
    </dsp:sp>
    <dsp:sp modelId="{9920A8F7-9AAF-0148-ADE4-2269B4A78BD4}">
      <dsp:nvSpPr>
        <dsp:cNvPr id="0" name=""/>
        <dsp:cNvSpPr/>
      </dsp:nvSpPr>
      <dsp:spPr>
        <a:xfrm>
          <a:off x="10851907" y="569463"/>
          <a:ext cx="4519751" cy="4519751"/>
        </a:xfrm>
        <a:prstGeom prst="ellipse">
          <a:avLst/>
        </a:pr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tx1"/>
        </a:fontRef>
      </dsp:style>
      <dsp:txBody>
        <a:bodyPr spcFirstLastPara="0" vert="horz" wrap="square" lIns="248737" tIns="82550" rIns="248737" bIns="82550" numCol="1" spcCol="1270" anchor="ctr" anchorCtr="0">
          <a:noAutofit/>
        </a:bodyPr>
        <a:lstStyle/>
        <a:p>
          <a:pPr marL="0" lvl="0" indent="0" algn="ctr" defTabSz="2889250">
            <a:lnSpc>
              <a:spcPct val="90000"/>
            </a:lnSpc>
            <a:spcBef>
              <a:spcPct val="0"/>
            </a:spcBef>
            <a:spcAft>
              <a:spcPct val="35000"/>
            </a:spcAft>
            <a:buNone/>
          </a:pPr>
          <a:endParaRPr lang="en-US" sz="6500" b="0" i="0" kern="1200" dirty="0">
            <a:latin typeface="Avenir Next" panose="020B0503020202020204" pitchFamily="34" charset="0"/>
          </a:endParaRPr>
        </a:p>
      </dsp:txBody>
      <dsp:txXfrm>
        <a:off x="11513809" y="1231365"/>
        <a:ext cx="3195947" cy="319594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11AD95-8DC5-BA4F-8B92-8AED63803C67}">
      <dsp:nvSpPr>
        <dsp:cNvPr id="0" name=""/>
        <dsp:cNvSpPr/>
      </dsp:nvSpPr>
      <dsp:spPr>
        <a:xfrm>
          <a:off x="0" y="0"/>
          <a:ext cx="13069739" cy="1999752"/>
        </a:xfrm>
        <a:prstGeom prst="rect">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l" defTabSz="2889250">
            <a:lnSpc>
              <a:spcPct val="90000"/>
            </a:lnSpc>
            <a:spcBef>
              <a:spcPct val="0"/>
            </a:spcBef>
            <a:spcAft>
              <a:spcPct val="35000"/>
            </a:spcAft>
            <a:buNone/>
          </a:pPr>
          <a:r>
            <a:rPr lang="en-US" sz="6500" b="1" i="0" kern="1200" dirty="0">
              <a:latin typeface="Avenir Next Demi Bold" panose="020B0503020202020204" pitchFamily="34" charset="0"/>
            </a:rPr>
            <a:t>LEGION.ORG</a:t>
          </a:r>
        </a:p>
      </dsp:txBody>
      <dsp:txXfrm>
        <a:off x="58571" y="58571"/>
        <a:ext cx="10911849" cy="1882610"/>
      </dsp:txXfrm>
    </dsp:sp>
    <dsp:sp modelId="{2BEF36E5-CE71-7442-AA5B-3F4609D349EA}">
      <dsp:nvSpPr>
        <dsp:cNvPr id="0" name=""/>
        <dsp:cNvSpPr/>
      </dsp:nvSpPr>
      <dsp:spPr>
        <a:xfrm>
          <a:off x="1153212" y="2333045"/>
          <a:ext cx="13069739" cy="1999752"/>
        </a:xfrm>
        <a:prstGeom prst="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l" defTabSz="2889250">
            <a:lnSpc>
              <a:spcPct val="90000"/>
            </a:lnSpc>
            <a:spcBef>
              <a:spcPct val="0"/>
            </a:spcBef>
            <a:spcAft>
              <a:spcPct val="35000"/>
            </a:spcAft>
            <a:buNone/>
          </a:pPr>
          <a:r>
            <a:rPr lang="en-US" sz="6500" b="1" i="0" kern="1200" dirty="0">
              <a:latin typeface="Avenir Next Demi Bold" panose="020B0503020202020204" pitchFamily="34" charset="0"/>
            </a:rPr>
            <a:t>MYLEGION.ORG</a:t>
          </a:r>
        </a:p>
      </dsp:txBody>
      <dsp:txXfrm>
        <a:off x="1211783" y="2391616"/>
        <a:ext cx="10499545" cy="1882610"/>
      </dsp:txXfrm>
    </dsp:sp>
    <dsp:sp modelId="{29DBFE4E-F7AA-4740-B1B7-8B20D11F4DC1}">
      <dsp:nvSpPr>
        <dsp:cNvPr id="0" name=""/>
        <dsp:cNvSpPr/>
      </dsp:nvSpPr>
      <dsp:spPr>
        <a:xfrm>
          <a:off x="2306424" y="4666090"/>
          <a:ext cx="13069739" cy="1999752"/>
        </a:xfrm>
        <a:prstGeom prst="rect">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l" defTabSz="2889250">
            <a:lnSpc>
              <a:spcPct val="90000"/>
            </a:lnSpc>
            <a:spcBef>
              <a:spcPct val="0"/>
            </a:spcBef>
            <a:spcAft>
              <a:spcPct val="35000"/>
            </a:spcAft>
            <a:buNone/>
          </a:pPr>
          <a:r>
            <a:rPr lang="en-US" sz="6500" b="1" i="0" kern="1200" dirty="0">
              <a:latin typeface="Avenir Next Demi Bold" panose="020B0503020202020204" pitchFamily="34" charset="0"/>
            </a:rPr>
            <a:t>LEGION +</a:t>
          </a:r>
        </a:p>
      </dsp:txBody>
      <dsp:txXfrm>
        <a:off x="2364995" y="4724661"/>
        <a:ext cx="10499545" cy="1882610"/>
      </dsp:txXfrm>
    </dsp:sp>
    <dsp:sp modelId="{10AA695C-F644-DC46-B051-5400DEEB277C}">
      <dsp:nvSpPr>
        <dsp:cNvPr id="0" name=""/>
        <dsp:cNvSpPr/>
      </dsp:nvSpPr>
      <dsp:spPr>
        <a:xfrm>
          <a:off x="11769900" y="1516479"/>
          <a:ext cx="1299839" cy="1299839"/>
        </a:xfrm>
        <a:prstGeom prst="downArrow">
          <a:avLst>
            <a:gd name="adj1" fmla="val 55000"/>
            <a:gd name="adj2" fmla="val 45000"/>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w="6350" cap="flat" cmpd="sng" algn="ctr">
          <a:solidFill>
            <a:schemeClr val="accent2">
              <a:lumMod val="85000"/>
            </a:schemeClr>
          </a:solidFill>
          <a:prstDash val="solid"/>
          <a:miter lim="800000"/>
        </a:ln>
        <a:effectLst>
          <a:outerShdw blurRad="50800" dist="38100" dir="8100000" algn="tr"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b="1" i="0" kern="1200">
            <a:latin typeface="Avenir Next Demi Bold" panose="020B0503020202020204" pitchFamily="34" charset="0"/>
          </a:endParaRPr>
        </a:p>
      </dsp:txBody>
      <dsp:txXfrm>
        <a:off x="12062364" y="1516479"/>
        <a:ext cx="714911" cy="978129"/>
      </dsp:txXfrm>
    </dsp:sp>
    <dsp:sp modelId="{6C8B4FCC-1154-F249-8416-C1313F6CE8FF}">
      <dsp:nvSpPr>
        <dsp:cNvPr id="0" name=""/>
        <dsp:cNvSpPr/>
      </dsp:nvSpPr>
      <dsp:spPr>
        <a:xfrm>
          <a:off x="12923112" y="3836192"/>
          <a:ext cx="1299839" cy="1299839"/>
        </a:xfrm>
        <a:prstGeom prst="downArrow">
          <a:avLst>
            <a:gd name="adj1" fmla="val 55000"/>
            <a:gd name="adj2" fmla="val 45000"/>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w="6350" cap="flat" cmpd="sng" algn="ctr">
          <a:solidFill>
            <a:schemeClr val="accent2">
              <a:lumMod val="85000"/>
            </a:schemeClr>
          </a:solidFill>
          <a:prstDash val="solid"/>
          <a:miter lim="800000"/>
        </a:ln>
        <a:effectLst>
          <a:outerShdw blurRad="50800" dist="38100" dir="8100000" algn="tr"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b="1" i="0" kern="1200">
            <a:latin typeface="Avenir Next Demi Bold" panose="020B0503020202020204" pitchFamily="34" charset="0"/>
          </a:endParaRPr>
        </a:p>
      </dsp:txBody>
      <dsp:txXfrm>
        <a:off x="13215576" y="3836192"/>
        <a:ext cx="714911" cy="978129"/>
      </dsp:txXfrm>
    </dsp:sp>
  </dsp:spTree>
</dsp:drawing>
</file>

<file path=ppt/diagrams/layout1.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52" name="Shape 152"/>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153" name="Shape 153"/>
          <p:cNvSpPr>
            <a:spLocks noGrp="1"/>
          </p:cNvSpPr>
          <p:nvPr>
            <p:ph type="body" sz="quarter" idx="1"/>
          </p:nvPr>
        </p:nvSpPr>
        <p:spPr>
          <a:xfrm>
            <a:off x="914400" y="4343400"/>
            <a:ext cx="5029200" cy="4114800"/>
          </a:xfrm>
          <a:prstGeom prst="rect">
            <a:avLst/>
          </a:prstGeom>
        </p:spPr>
        <p:txBody>
          <a:bodyPr/>
          <a:lstStyle/>
          <a:p>
            <a:endParaRPr dirty="0"/>
          </a:p>
        </p:txBody>
      </p:sp>
    </p:spTree>
  </p:cSld>
  <p:clrMap bg1="lt1" tx1="dk1" bg2="lt2" tx2="dk2" accent1="accent1" accent2="accent2" accent3="accent3" accent4="accent4" accent5="accent5" accent6="accent6" hlink="hlink" folHlink="folHlink"/>
  <p:notesStyle>
    <a:lvl1pPr defTabSz="457200" latinLnBrk="0">
      <a:lnSpc>
        <a:spcPct val="117999"/>
      </a:lnSpc>
      <a:defRPr sz="2200" b="0" i="0">
        <a:latin typeface="Avenir Next" panose="020B0503020202020204" pitchFamily="34" charset="0"/>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www.legion.org/"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079505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1AA021-C1DD-49D8-E3C1-260B250504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E44301-8F47-D98C-3E98-6874DC0E7B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857166-82CD-72B5-6894-02C9387FEC11}"/>
              </a:ext>
            </a:extLst>
          </p:cNvPr>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2400" i="0" dirty="0">
                <a:effectLst/>
                <a:latin typeface="Calibri" panose="020F0502020204030204" pitchFamily="34" charset="0"/>
                <a:ea typeface="Calibri" panose="020F0502020204030204" pitchFamily="34" charset="0"/>
                <a:cs typeface="Times New Roman" panose="02020603050405020304" pitchFamily="18" charset="0"/>
              </a:rPr>
              <a:t>The payment window accepts credit card only.  Enter valid credit card information.  &lt;1&gt;  Stored credit card information can be updated or removed from you MyLegion account.</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sz="2400" i="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US" sz="2400" i="0" dirty="0">
                <a:effectLst/>
                <a:latin typeface="Calibri" panose="020F0502020204030204" pitchFamily="34" charset="0"/>
                <a:ea typeface="Calibri" panose="020F0502020204030204" pitchFamily="34" charset="0"/>
                <a:cs typeface="Times New Roman" panose="02020603050405020304" pitchFamily="18" charset="0"/>
              </a:rPr>
              <a:t>Select Pay Now to continue.</a:t>
            </a:r>
          </a:p>
          <a:p>
            <a:endParaRPr lang="en-US" dirty="0"/>
          </a:p>
        </p:txBody>
      </p:sp>
    </p:spTree>
    <p:extLst>
      <p:ext uri="{BB962C8B-B14F-4D97-AF65-F5344CB8AC3E}">
        <p14:creationId xmlns:p14="http://schemas.microsoft.com/office/powerpoint/2010/main" val="16426613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1E9028-2CB0-A5B3-A4FE-323BE896D2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316005-75B1-49CC-2D39-C0E0EC39DF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F82889-5E04-72B3-18B0-BA54E138E870}"/>
              </a:ext>
            </a:extLst>
          </p:cNvPr>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2400" i="0" dirty="0">
                <a:effectLst/>
                <a:latin typeface="Calibri" panose="020F0502020204030204" pitchFamily="34" charset="0"/>
                <a:ea typeface="Calibri" panose="020F0502020204030204" pitchFamily="34" charset="0"/>
                <a:cs typeface="Times New Roman" panose="02020603050405020304" pitchFamily="18" charset="0"/>
              </a:rPr>
              <a:t>Thank you for your payment.  You will receive a confirmation message with the amount paid and membership term dates.</a:t>
            </a:r>
            <a:r>
              <a:rPr lang="en-US" sz="2400" i="1" dirty="0">
                <a:solidFill>
                  <a:srgbClr val="4472C4"/>
                </a:solidFill>
                <a:effectLst/>
                <a:latin typeface="Times New Roman" panose="02020603050405020304" pitchFamily="18" charset="0"/>
                <a:ea typeface="Times New Roman" panose="02020603050405020304" pitchFamily="18" charset="0"/>
              </a:rPr>
              <a:t>  </a:t>
            </a:r>
            <a:r>
              <a:rPr lang="en-US" sz="2400" i="0" dirty="0">
                <a:solidFill>
                  <a:srgbClr val="4472C4"/>
                </a:solidFill>
                <a:effectLst/>
                <a:latin typeface="Times New Roman" panose="02020603050405020304" pitchFamily="18" charset="0"/>
                <a:ea typeface="Times New Roman" panose="02020603050405020304" pitchFamily="18" charset="0"/>
              </a:rPr>
              <a:t>Posts are responsible for providing membership cards.  </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sz="2400" i="0" dirty="0">
              <a:solidFill>
                <a:srgbClr val="4472C4"/>
              </a:solidFill>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US" sz="2400" i="0" dirty="0">
                <a:solidFill>
                  <a:srgbClr val="4472C4"/>
                </a:solidFill>
                <a:effectLst/>
                <a:latin typeface="Times New Roman" panose="02020603050405020304" pitchFamily="18" charset="0"/>
                <a:ea typeface="Times New Roman" panose="02020603050405020304" pitchFamily="18" charset="0"/>
              </a:rPr>
              <a:t>Membership cards can be printed through MyLegion.org.    </a:t>
            </a:r>
            <a:r>
              <a:rPr lang="en-US" sz="2400" i="0" dirty="0">
                <a:effectLst/>
                <a:latin typeface="Calibri" panose="020F0502020204030204" pitchFamily="34" charset="0"/>
                <a:ea typeface="Calibri" panose="020F0502020204030204" pitchFamily="34" charset="0"/>
                <a:cs typeface="Times New Roman" panose="02020603050405020304" pitchFamily="18" charset="0"/>
              </a:rPr>
              <a:t>View and manage your membership through MyLegion.org.  In the upper right click Login.  </a:t>
            </a:r>
          </a:p>
          <a:p>
            <a:endParaRPr lang="en-US" dirty="0"/>
          </a:p>
        </p:txBody>
      </p:sp>
    </p:spTree>
    <p:extLst>
      <p:ext uri="{BB962C8B-B14F-4D97-AF65-F5344CB8AC3E}">
        <p14:creationId xmlns:p14="http://schemas.microsoft.com/office/powerpoint/2010/main" val="33472340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42955E-D33E-0FF0-396F-FBBA5BF502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9491FF-0064-8AD3-8D87-37176936B9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DBF4D1-8DE9-5236-B7CC-BD2B3D9DD1E6}"/>
              </a:ext>
            </a:extLst>
          </p:cNvPr>
          <p:cNvSpPr>
            <a:spLocks noGrp="1"/>
          </p:cNvSpPr>
          <p:nvPr>
            <p:ph type="body" idx="1"/>
          </p:nvPr>
        </p:nvSpPr>
        <p:spPr/>
        <p:txBody>
          <a:bodyPr/>
          <a:lstStyle/>
          <a:p>
            <a:r>
              <a:rPr lang="en-US" sz="2000" i="0" dirty="0">
                <a:cs typeface="Calibri"/>
              </a:rPr>
              <a:t>Members can also renew using MyLegion.org. </a:t>
            </a:r>
          </a:p>
          <a:p>
            <a:endParaRPr lang="en-US" sz="1100" dirty="0"/>
          </a:p>
          <a:p>
            <a:endParaRPr lang="en-US" dirty="0"/>
          </a:p>
        </p:txBody>
      </p:sp>
    </p:spTree>
    <p:extLst>
      <p:ext uri="{BB962C8B-B14F-4D97-AF65-F5344CB8AC3E}">
        <p14:creationId xmlns:p14="http://schemas.microsoft.com/office/powerpoint/2010/main" val="1224786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t>Register a myLegion account with the primary email address on your membership record to renew legion and sons of the american legion membership.  When renewals are available, the renew now button will be active.  This will take you through the renewal application.</a:t>
            </a:r>
          </a:p>
          <a:p>
            <a:endParaRPr lang="en-US" sz="24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t>&lt;1&gt;</a:t>
            </a:r>
            <a:r>
              <a:rPr lang="en-US" sz="2400" dirty="0" err="1"/>
              <a:t>Mylegion</a:t>
            </a:r>
            <a:r>
              <a:rPr lang="en-US" sz="2400" dirty="0"/>
              <a:t> allows members to manage their </a:t>
            </a:r>
            <a:r>
              <a:rPr lang="en-US" altLang="en-US" sz="2800" kern="1200" dirty="0">
                <a:solidFill>
                  <a:schemeClr val="tx1"/>
                </a:solidFill>
                <a:latin typeface="+mn-lt"/>
                <a:ea typeface="+mn-ea"/>
                <a:cs typeface="+mn-cs"/>
              </a:rPr>
              <a:t>Membership, print cards, view discounts and includes administrative tools for post, squadron, county and district officers.</a:t>
            </a:r>
            <a:endParaRPr lang="en-US" dirty="0"/>
          </a:p>
        </p:txBody>
      </p:sp>
    </p:spTree>
    <p:extLst>
      <p:ext uri="{BB962C8B-B14F-4D97-AF65-F5344CB8AC3E}">
        <p14:creationId xmlns:p14="http://schemas.microsoft.com/office/powerpoint/2010/main" val="11304635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A05DAB-887F-4693-E68C-43175233A1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7D63D3-4182-8397-7ECF-8E7F9DCDCE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50BFD0-6DF7-2399-BB0C-1557FA23A3BB}"/>
              </a:ext>
            </a:extLst>
          </p:cNvPr>
          <p:cNvSpPr>
            <a:spLocks noGrp="1"/>
          </p:cNvSpPr>
          <p:nvPr>
            <p:ph type="body" idx="1"/>
          </p:nvPr>
        </p:nvSpPr>
        <p:spPr/>
        <p:txBody>
          <a:bodyPr/>
          <a:lstStyle/>
          <a:p>
            <a:r>
              <a:rPr lang="en-US" dirty="0"/>
              <a:t>A new mobile app has been launched call Legion plus.  While in the Legion plus app, expired members can renew.  Download and install the app on your mobile device and register with your membership ID number.</a:t>
            </a:r>
          </a:p>
        </p:txBody>
      </p:sp>
    </p:spTree>
    <p:extLst>
      <p:ext uri="{BB962C8B-B14F-4D97-AF65-F5344CB8AC3E}">
        <p14:creationId xmlns:p14="http://schemas.microsoft.com/office/powerpoint/2010/main" val="18150900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8C4FB8-E10B-C88B-704E-F1523D02F8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CCF240-98D2-8792-A974-3DCDF3FD0D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4E64EC-355E-7FDB-C2D3-6F788703FEE7}"/>
              </a:ext>
            </a:extLst>
          </p:cNvPr>
          <p:cNvSpPr>
            <a:spLocks noGrp="1"/>
          </p:cNvSpPr>
          <p:nvPr>
            <p:ph type="body" idx="1"/>
          </p:nvPr>
        </p:nvSpPr>
        <p:spPr/>
        <p:txBody>
          <a:bodyPr/>
          <a:lstStyle/>
          <a:p>
            <a:pPr>
              <a:lnSpc>
                <a:spcPct val="100000"/>
              </a:lnSpc>
              <a:buFont typeface="Wingdings" panose="05000000000000000000" pitchFamily="2" charset="2"/>
              <a:buNone/>
            </a:pPr>
            <a:r>
              <a:rPr lang="en-US" sz="2400" dirty="0">
                <a:effectLst/>
                <a:latin typeface="Times New Roman" panose="02020603050405020304" pitchFamily="18" charset="0"/>
                <a:ea typeface="Calibri" panose="020F0502020204030204" pitchFamily="34" charset="0"/>
              </a:rPr>
              <a:t>The American Legion’s multi-year membership offer is a pilot program that offer 3-yr membership purchase.  At the conclusion of the program, it will be reassessed and brought back to the NEC for decision whether to continue or discontinue.</a:t>
            </a:r>
          </a:p>
          <a:p>
            <a:pPr>
              <a:lnSpc>
                <a:spcPct val="100000"/>
              </a:lnSpc>
              <a:buFont typeface="Wingdings" panose="05000000000000000000" pitchFamily="2" charset="2"/>
              <a:buNone/>
            </a:pPr>
            <a:endParaRPr lang="en-US" sz="2400" kern="0" dirty="0">
              <a:effectLst/>
              <a:latin typeface="Times New Roman" panose="02020603050405020304" pitchFamily="18" charset="0"/>
              <a:ea typeface="Times New Roman" panose="02020603050405020304" pitchFamily="18" charset="0"/>
            </a:endParaRPr>
          </a:p>
          <a:p>
            <a:pPr>
              <a:lnSpc>
                <a:spcPct val="100000"/>
              </a:lnSpc>
              <a:buFont typeface="Wingdings" panose="05000000000000000000" pitchFamily="2" charset="2"/>
              <a:buNone/>
            </a:pPr>
            <a:r>
              <a:rPr lang="en-US" sz="2400" kern="0" dirty="0">
                <a:latin typeface="Times New Roman" panose="02020603050405020304" pitchFamily="18" charset="0"/>
                <a:ea typeface="Times New Roman" panose="02020603050405020304" pitchFamily="18" charset="0"/>
              </a:rPr>
              <a:t>&lt;1&gt; Legion members renewing online for 2027 can purchase 3-years of membership in one payment..</a:t>
            </a:r>
          </a:p>
          <a:p>
            <a:pPr>
              <a:buFont typeface="Wingdings" panose="05000000000000000000" pitchFamily="2" charset="2"/>
              <a:buNone/>
            </a:pPr>
            <a:r>
              <a:rPr lang="en-US" sz="2400" kern="0" dirty="0">
                <a:effectLst/>
                <a:latin typeface="Times New Roman" panose="02020603050405020304" pitchFamily="18" charset="0"/>
                <a:ea typeface="Times New Roman" panose="02020603050405020304" pitchFamily="18" charset="0"/>
                <a:cs typeface="Arial" panose="020B0604020202020204" pitchFamily="34" charset="0"/>
              </a:rPr>
              <a:t>&lt;2&gt; </a:t>
            </a:r>
            <a:r>
              <a:rPr lang="en-US" sz="2400" kern="100" dirty="0">
                <a:latin typeface="Times New Roman" panose="02020603050405020304" pitchFamily="18" charset="0"/>
                <a:cs typeface="Arial" panose="020B0604020202020204" pitchFamily="34" charset="0"/>
              </a:rPr>
              <a:t>New members joining online can purchase a 3-year membership through </a:t>
            </a:r>
            <a:r>
              <a:rPr lang="en-US" sz="2400" kern="100" dirty="0">
                <a:solidFill>
                  <a:schemeClr val="accent1"/>
                </a:solidFill>
                <a:latin typeface="Times New Roman" panose="02020603050405020304" pitchFamily="18" charset="0"/>
                <a:cs typeface="Arial" panose="020B0604020202020204" pitchFamily="34" charset="0"/>
                <a:hlinkClick r:id="rId3">
                  <a:extLst>
                    <a:ext uri="{A12FA001-AC4F-418D-AE19-62706E023703}">
                      <ahyp:hlinkClr xmlns:ahyp="http://schemas.microsoft.com/office/drawing/2018/hyperlinkcolor" val="tx"/>
                    </a:ext>
                  </a:extLst>
                </a:hlinkClick>
              </a:rPr>
              <a:t>www.legion.org/</a:t>
            </a:r>
            <a:r>
              <a:rPr lang="en-US" sz="2400" kern="100" dirty="0">
                <a:solidFill>
                  <a:schemeClr val="accent1"/>
                </a:solidFill>
                <a:latin typeface="Times New Roman" panose="02020603050405020304" pitchFamily="18" charset="0"/>
                <a:cs typeface="Arial" panose="020B0604020202020204" pitchFamily="34" charset="0"/>
              </a:rPr>
              <a:t>join</a:t>
            </a:r>
            <a:r>
              <a:rPr lang="en-US" sz="2400" kern="100" dirty="0">
                <a:latin typeface="Times New Roman" panose="02020603050405020304" pitchFamily="18" charset="0"/>
                <a:cs typeface="Arial" panose="020B0604020202020204" pitchFamily="34" charset="0"/>
              </a:rPr>
              <a:t>.   </a:t>
            </a:r>
          </a:p>
          <a:p>
            <a:endParaRPr lang="en-US" dirty="0"/>
          </a:p>
          <a:p>
            <a:endParaRPr lang="en-US" dirty="0"/>
          </a:p>
        </p:txBody>
      </p:sp>
    </p:spTree>
    <p:extLst>
      <p:ext uri="{BB962C8B-B14F-4D97-AF65-F5344CB8AC3E}">
        <p14:creationId xmlns:p14="http://schemas.microsoft.com/office/powerpoint/2010/main" val="32375022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72D82D-EF3D-9554-BCD1-67A4034F58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3AEBF4-8C74-B87E-16B2-2E83754E57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DAC391-D741-4896-FDA0-2B7EF9ADA3EE}"/>
              </a:ext>
            </a:extLst>
          </p:cNvPr>
          <p:cNvSpPr>
            <a:spLocks noGrp="1"/>
          </p:cNvSpPr>
          <p:nvPr>
            <p:ph type="body" idx="1"/>
          </p:nvPr>
        </p:nvSpPr>
        <p:spPr/>
        <p:txBody>
          <a:bodyPr/>
          <a:lstStyle/>
          <a:p>
            <a:pPr>
              <a:buFont typeface="Wingdings" panose="05000000000000000000" pitchFamily="2" charset="2"/>
              <a:buNone/>
            </a:pPr>
            <a:r>
              <a:rPr lang="en-US" sz="2400" dirty="0">
                <a:latin typeface="Times New Roman" panose="02020603050405020304" pitchFamily="18" charset="0"/>
                <a:ea typeface="Calibri" panose="020F0502020204030204" pitchFamily="34" charset="0"/>
              </a:rPr>
              <a:t>&lt;1&gt; Post leadership cannot process multi-year payments via online post processing.   </a:t>
            </a:r>
            <a:endParaRPr lang="en-US" sz="2400" kern="100" dirty="0">
              <a:latin typeface="Times New Roman" panose="02020603050405020304" pitchFamily="18" charset="0"/>
              <a:cs typeface="Arial" panose="020B0604020202020204" pitchFamily="34" charset="0"/>
            </a:endParaRPr>
          </a:p>
          <a:p>
            <a:pPr>
              <a:lnSpc>
                <a:spcPct val="100000"/>
              </a:lnSpc>
              <a:buFont typeface="Wingdings" panose="05000000000000000000" pitchFamily="2" charset="2"/>
              <a:buNone/>
            </a:pPr>
            <a:r>
              <a:rPr lang="en-US" dirty="0"/>
              <a:t>&lt;2&gt; </a:t>
            </a:r>
            <a:r>
              <a:rPr lang="en-US" sz="2400" dirty="0">
                <a:latin typeface="Times New Roman" panose="02020603050405020304" pitchFamily="18" charset="0"/>
              </a:rPr>
              <a:t>Post leadership can provide a membership card.  The annual distribution of membership cards are mailed to departments from May-July.  Posts are responsible for providing current membership cards to new and renewed members.  Members can also print a current membership card through MyLegion.org.</a:t>
            </a:r>
          </a:p>
          <a:p>
            <a:pPr>
              <a:lnSpc>
                <a:spcPct val="100000"/>
              </a:lnSpc>
              <a:buFont typeface="Wingdings" panose="05000000000000000000" pitchFamily="2" charset="2"/>
              <a:buNone/>
            </a:pPr>
            <a:endParaRPr lang="en-US" sz="2400" dirty="0">
              <a:latin typeface="Times New Roman" panose="02020603050405020304" pitchFamily="18" charset="0"/>
            </a:endParaRPr>
          </a:p>
          <a:p>
            <a:pPr>
              <a:lnSpc>
                <a:spcPct val="100000"/>
              </a:lnSpc>
              <a:buFont typeface="Wingdings" panose="05000000000000000000" pitchFamily="2" charset="2"/>
              <a:buNone/>
            </a:pPr>
            <a:r>
              <a:rPr lang="en-US" sz="2400" dirty="0">
                <a:latin typeface="Times New Roman" panose="02020603050405020304" pitchFamily="18" charset="0"/>
              </a:rPr>
              <a:t>Post leadership can view members who pay online using MyLegion reports or contacting department headquarters.   </a:t>
            </a:r>
          </a:p>
          <a:p>
            <a:endParaRPr lang="en-US" dirty="0"/>
          </a:p>
          <a:p>
            <a:endParaRPr lang="en-US" dirty="0"/>
          </a:p>
        </p:txBody>
      </p:sp>
    </p:spTree>
    <p:extLst>
      <p:ext uri="{BB962C8B-B14F-4D97-AF65-F5344CB8AC3E}">
        <p14:creationId xmlns:p14="http://schemas.microsoft.com/office/powerpoint/2010/main" val="12768903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C67266-5600-758C-F00F-EEFD210F76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AEB796-B19E-7812-FD92-FE4938B2A3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5E63A9-781C-63E3-7DEC-02E2DD4FF03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sz="2400" dirty="0">
                <a:latin typeface="Times New Roman" panose="02020603050405020304" pitchFamily="18" charset="0"/>
              </a:rPr>
              <a:t>&lt;1&gt; Dues rates are locked at the time of purchase. However, the post the member transfers into could require the member to pay the difference between dues paid in advance and current dues for the new post.  </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en-US" sz="2400" dirty="0">
              <a:latin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sz="2400" dirty="0">
                <a:latin typeface="Times New Roman" panose="02020603050405020304" pitchFamily="18" charset="0"/>
              </a:rPr>
              <a:t>&lt;2&gt; Members who cancel membership or enter post everlasting will not receive a refund for multi-year purchases. </a:t>
            </a:r>
          </a:p>
          <a:p>
            <a:pPr>
              <a:lnSpc>
                <a:spcPct val="100000"/>
              </a:lnSpc>
              <a:buFont typeface="Wingdings" panose="05000000000000000000" pitchFamily="2" charset="2"/>
              <a:buNone/>
            </a:pPr>
            <a:endParaRPr lang="en-US" sz="2400" dirty="0">
              <a:latin typeface="Times New Roman" panose="02020603050405020304" pitchFamily="18" charset="0"/>
            </a:endParaRPr>
          </a:p>
          <a:p>
            <a:pPr>
              <a:lnSpc>
                <a:spcPct val="100000"/>
              </a:lnSpc>
              <a:buFont typeface="Wingdings" panose="05000000000000000000" pitchFamily="2" charset="2"/>
              <a:buNone/>
            </a:pPr>
            <a:endParaRPr lang="en-US" sz="2400" dirty="0">
              <a:latin typeface="Times New Roman" panose="02020603050405020304" pitchFamily="18" charset="0"/>
            </a:endParaRPr>
          </a:p>
          <a:p>
            <a:endParaRPr lang="en-US" dirty="0"/>
          </a:p>
          <a:p>
            <a:endParaRPr lang="en-US" dirty="0"/>
          </a:p>
        </p:txBody>
      </p:sp>
    </p:spTree>
    <p:extLst>
      <p:ext uri="{BB962C8B-B14F-4D97-AF65-F5344CB8AC3E}">
        <p14:creationId xmlns:p14="http://schemas.microsoft.com/office/powerpoint/2010/main" val="28026781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400" dirty="0">
                <a:solidFill>
                  <a:srgbClr val="0070C0"/>
                </a:solidFill>
              </a:rPr>
              <a:t>If you have any issues or questions about renewing your membership online, contact your department or national customer support team.</a:t>
            </a:r>
          </a:p>
          <a:p>
            <a:endParaRPr lang="en-US" dirty="0"/>
          </a:p>
        </p:txBody>
      </p:sp>
    </p:spTree>
    <p:extLst>
      <p:ext uri="{BB962C8B-B14F-4D97-AF65-F5344CB8AC3E}">
        <p14:creationId xmlns:p14="http://schemas.microsoft.com/office/powerpoint/2010/main" val="42799714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dirty="0"/>
              <a:t>Online renewal can be done through legion.org, mylegion.org or by using the Legion Plus app.</a:t>
            </a:r>
          </a:p>
        </p:txBody>
      </p:sp>
    </p:spTree>
    <p:extLst>
      <p:ext uri="{BB962C8B-B14F-4D97-AF65-F5344CB8AC3E}">
        <p14:creationId xmlns:p14="http://schemas.microsoft.com/office/powerpoint/2010/main" val="17579411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i="0" dirty="0">
                <a:cs typeface="Calibri"/>
              </a:rPr>
              <a:t>Legion.org provides a renewal link located at the top of the page.</a:t>
            </a:r>
          </a:p>
          <a:p>
            <a:endParaRPr lang="en-US" sz="1100" dirty="0"/>
          </a:p>
          <a:p>
            <a:endParaRPr lang="en-US" dirty="0"/>
          </a:p>
        </p:txBody>
      </p:sp>
    </p:spTree>
    <p:extLst>
      <p:ext uri="{BB962C8B-B14F-4D97-AF65-F5344CB8AC3E}">
        <p14:creationId xmlns:p14="http://schemas.microsoft.com/office/powerpoint/2010/main" val="38200509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t>Renewal notices will direct members to legion.org/renew.  Click renew today to proceed.  </a:t>
            </a:r>
          </a:p>
          <a:p>
            <a:endParaRPr lang="en-US" sz="1400" dirty="0"/>
          </a:p>
        </p:txBody>
      </p:sp>
    </p:spTree>
    <p:extLst>
      <p:ext uri="{BB962C8B-B14F-4D97-AF65-F5344CB8AC3E}">
        <p14:creationId xmlns:p14="http://schemas.microsoft.com/office/powerpoint/2010/main" val="5905432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renewal window lands on Legion renewal with links to Sons of the American Legion, and Auxiliary renewal pages.</a:t>
            </a:r>
          </a:p>
          <a:p>
            <a:endParaRPr lang="en-US" dirty="0"/>
          </a:p>
          <a:p>
            <a:r>
              <a:rPr lang="en-US" dirty="0"/>
              <a:t>&lt;1&gt;  Member ID and last name are required to begin renewal.  Entering a suffix in last name will result in an error.  Please enter last name only.  Click submit to proceed.</a:t>
            </a:r>
          </a:p>
          <a:p>
            <a:endParaRPr lang="en-US" dirty="0"/>
          </a:p>
          <a:p>
            <a:r>
              <a:rPr lang="en-US" dirty="0"/>
              <a:t>Members who do not have their membership ID# are instructed to click the link to log in and renew through MyLegion.</a:t>
            </a:r>
          </a:p>
          <a:p>
            <a:endParaRPr lang="en-US" dirty="0"/>
          </a:p>
          <a:p>
            <a:endParaRPr lang="en-US" i="0" dirty="0"/>
          </a:p>
        </p:txBody>
      </p:sp>
    </p:spTree>
    <p:extLst>
      <p:ext uri="{BB962C8B-B14F-4D97-AF65-F5344CB8AC3E}">
        <p14:creationId xmlns:p14="http://schemas.microsoft.com/office/powerpoint/2010/main" val="12849441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9D6EFC-AD2D-DF08-2A88-92D7DEEC4A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425621-F7F7-E68E-E579-62734AB9C2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999EB5-8F45-DEAF-084A-6B04A647C41C}"/>
              </a:ext>
            </a:extLst>
          </p:cNvPr>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2400" b="0" i="0" dirty="0">
                <a:solidFill>
                  <a:srgbClr val="4D4D4D"/>
                </a:solidFill>
                <a:effectLst/>
                <a:latin typeface="latoregular"/>
              </a:rPr>
              <a:t>Review the renewal notice opens.  &lt;1&gt; Review and update contact and demographic information.  A red asterisk indicates required fields.  It is important to Save any updates in this area of the form.  Scroll down to the lower half of the page for renewal options and select renewal rate. </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sz="2400" b="0" i="0" dirty="0">
              <a:solidFill>
                <a:srgbClr val="4D4D4D"/>
              </a:solidFill>
              <a:effectLst/>
              <a:latin typeface="latoregular"/>
            </a:endParaRPr>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sz="1600" i="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41336173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3E7F26-4561-3F40-9AE1-3EA91C3FAA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48BF32-4A71-B503-9838-82223A3EF2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0CF8FC-E3E8-367B-BD8C-4F1ADBF4A2C1}"/>
              </a:ext>
            </a:extLst>
          </p:cNvPr>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2400" b="0" i="0" dirty="0">
                <a:solidFill>
                  <a:srgbClr val="4D4D4D"/>
                </a:solidFill>
                <a:effectLst/>
                <a:latin typeface="latoregular"/>
              </a:rPr>
              <a:t>Legion members will have rate options to renew for 1 year, 3 year or paid up for life membership.   Paid up for life rates only display if date of birth is on the member’s record.  </a:t>
            </a:r>
          </a:p>
        </p:txBody>
      </p:sp>
    </p:spTree>
    <p:extLst>
      <p:ext uri="{BB962C8B-B14F-4D97-AF65-F5344CB8AC3E}">
        <p14:creationId xmlns:p14="http://schemas.microsoft.com/office/powerpoint/2010/main" val="29736361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13BF87-BAE3-1945-0DF0-59EA10C447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A17862-7A94-2612-6389-4FD58D2695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949540-CA48-3A47-7B65-B2DD3D0DFABF}"/>
              </a:ext>
            </a:extLst>
          </p:cNvPr>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2400" b="0" i="0" dirty="0">
                <a:solidFill>
                  <a:srgbClr val="4D4D4D"/>
                </a:solidFill>
                <a:effectLst/>
                <a:latin typeface="latoregular"/>
              </a:rPr>
              <a:t>Select 1 year membership for current year and the total due updates.  </a:t>
            </a:r>
          </a:p>
        </p:txBody>
      </p:sp>
    </p:spTree>
    <p:extLst>
      <p:ext uri="{BB962C8B-B14F-4D97-AF65-F5344CB8AC3E}">
        <p14:creationId xmlns:p14="http://schemas.microsoft.com/office/powerpoint/2010/main" val="36687192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7368A5-39FC-7621-BAE3-5C44D9615D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164B9E-B23C-C7AE-3217-CB2BF90D3B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5BE9D1-7E54-3994-ECC6-288C5722F8D0}"/>
              </a:ext>
            </a:extLst>
          </p:cNvPr>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4800" i="0" dirty="0">
                <a:effectLst/>
                <a:latin typeface="Calibri" panose="020F0502020204030204" pitchFamily="34" charset="0"/>
                <a:ea typeface="Calibri" panose="020F0502020204030204" pitchFamily="34" charset="0"/>
                <a:cs typeface="Times New Roman" panose="02020603050405020304" pitchFamily="18" charset="0"/>
              </a:rPr>
              <a:t>Renewal options allow members to set automatic renewal and notice preferences.  Signing up for auto allows you to store and manage credit information that will be automatically charged each renewal year.  Notifications are emailed prior to charging the credit card on file.  Credit card information can be updated at any time through MyLegion.</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sz="4800" i="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US" sz="4800" b="0" i="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If you check </a:t>
            </a:r>
            <a:r>
              <a:rPr lang="en-US" sz="2400" i="0" dirty="0">
                <a:effectLst/>
                <a:latin typeface="Calibri" panose="020F0502020204030204" pitchFamily="34" charset="0"/>
                <a:ea typeface="Calibri" panose="020F0502020204030204" pitchFamily="34" charset="0"/>
                <a:cs typeface="Times New Roman" panose="02020603050405020304" pitchFamily="18" charset="0"/>
              </a:rPr>
              <a:t>automatic renew while opting for the 3-year term, the first auto renewal begins at the end of the 3 years.  Future renewals will then be charged on an annual basis.  Members enrolled in auto renew do not receive notices.   </a:t>
            </a:r>
            <a:endParaRPr lang="en-US" sz="2400" dirty="0">
              <a:solidFill>
                <a:schemeClr val="bg1"/>
              </a:solidFill>
            </a:endParaRPr>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sz="2400" b="0" i="0" dirty="0">
              <a:solidFill>
                <a:srgbClr val="4D4D4D"/>
              </a:solidFill>
              <a:effectLst/>
              <a:latin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US" sz="2400" b="0" i="0" dirty="0">
                <a:solidFill>
                  <a:srgbClr val="4D4D4D"/>
                </a:solidFill>
                <a:effectLst/>
                <a:latin typeface="Calibri" panose="020F0502020204030204" pitchFamily="34" charset="0"/>
                <a:cs typeface="Times New Roman" panose="02020603050405020304" pitchFamily="18" charset="0"/>
              </a:rPr>
              <a:t>Members can also elect to receive renewal notices by email.  Check the box to send future renewal notices by email.  </a:t>
            </a:r>
            <a:endParaRPr lang="en-US" sz="2400" b="0" i="0" dirty="0">
              <a:solidFill>
                <a:srgbClr val="4D4D4D"/>
              </a:solidFill>
              <a:effectLst/>
              <a:latin typeface="latoregular"/>
            </a:endParaRPr>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sz="2400" b="0" i="0" dirty="0">
              <a:solidFill>
                <a:srgbClr val="4D4D4D"/>
              </a:solidFill>
              <a:effectLst/>
              <a:latin typeface="latoregular"/>
            </a:endParaRPr>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sz="1600" i="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33296633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Master" Target="../slideMasters/slideMaster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Master" Target="../slideMasters/slideMaster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Layouts/_rels/slideLayout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Master" Target="../slideMasters/slideMaster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AL Presentation Title Slide">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4332A7E-CE9B-244D-C430-F445E93ABF15}"/>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2" r="1" b="1"/>
          <a:stretch/>
        </p:blipFill>
        <p:spPr>
          <a:xfrm>
            <a:off x="20" y="1823"/>
            <a:ext cx="17340242" cy="9751777"/>
          </a:xfrm>
          <a:prstGeom prst="rect">
            <a:avLst/>
          </a:prstGeom>
        </p:spPr>
      </p:pic>
      <p:sp>
        <p:nvSpPr>
          <p:cNvPr id="8" name="Rectangle 7">
            <a:extLst>
              <a:ext uri="{FF2B5EF4-FFF2-40B4-BE49-F238E27FC236}">
                <a16:creationId xmlns:a16="http://schemas.microsoft.com/office/drawing/2014/main" id="{38C240EF-8538-35CF-9010-1771CDB5F26E}"/>
              </a:ext>
            </a:extLst>
          </p:cNvPr>
          <p:cNvSpPr/>
          <p:nvPr userDrawn="1"/>
        </p:nvSpPr>
        <p:spPr>
          <a:xfrm rot="16200000">
            <a:off x="10335687" y="-45365"/>
            <a:ext cx="4226312" cy="9781139"/>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rgbClr val="003A70"/>
              </a:solidFill>
              <a:latin typeface="Avenir Next" panose="020B0503020202020204" pitchFamily="34" charset="0"/>
            </a:endParaRPr>
          </a:p>
        </p:txBody>
      </p:sp>
      <p:pic>
        <p:nvPicPr>
          <p:cNvPr id="9" name="Picture 8">
            <a:extLst>
              <a:ext uri="{FF2B5EF4-FFF2-40B4-BE49-F238E27FC236}">
                <a16:creationId xmlns:a16="http://schemas.microsoft.com/office/drawing/2014/main" id="{29402AB5-41D4-C274-052B-71A8668ED22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5934" y="3972736"/>
            <a:ext cx="5752618" cy="1568895"/>
          </a:xfrm>
          <a:prstGeom prst="rect">
            <a:avLst/>
          </a:prstGeom>
        </p:spPr>
      </p:pic>
      <p:sp>
        <p:nvSpPr>
          <p:cNvPr id="10" name="Text Placeholder 16">
            <a:extLst>
              <a:ext uri="{FF2B5EF4-FFF2-40B4-BE49-F238E27FC236}">
                <a16:creationId xmlns:a16="http://schemas.microsoft.com/office/drawing/2014/main" id="{37FECD0A-6221-1AC6-A5FA-CC9F423BCCC4}"/>
              </a:ext>
            </a:extLst>
          </p:cNvPr>
          <p:cNvSpPr>
            <a:spLocks noGrp="1"/>
          </p:cNvSpPr>
          <p:nvPr>
            <p:ph type="body" sz="quarter" idx="10" hasCustomPrompt="1"/>
          </p:nvPr>
        </p:nvSpPr>
        <p:spPr>
          <a:xfrm>
            <a:off x="8232775" y="3674661"/>
            <a:ext cx="7847013" cy="1309934"/>
          </a:xfrm>
        </p:spPr>
        <p:txBody>
          <a:bodyPr>
            <a:noAutofit/>
          </a:bodyPr>
          <a:lstStyle>
            <a:lvl1pPr marL="0" indent="0">
              <a:buNone/>
              <a:defRPr sz="4800" b="1" i="0">
                <a:solidFill>
                  <a:schemeClr val="bg1"/>
                </a:solidFill>
                <a:latin typeface="Avenir Next Demi Bold" panose="020B0503020202020204" pitchFamily="34" charset="0"/>
              </a:defRPr>
            </a:lvl1pPr>
            <a:lvl2pPr marL="650230" indent="0">
              <a:buNone/>
              <a:defRPr sz="4400" b="1" i="0">
                <a:solidFill>
                  <a:schemeClr val="bg1"/>
                </a:solidFill>
                <a:latin typeface="Avenir Next Demi Bold" panose="020B0503020202020204" pitchFamily="34" charset="0"/>
              </a:defRPr>
            </a:lvl2pPr>
            <a:lvl3pPr marL="1300460" indent="0">
              <a:buNone/>
              <a:defRPr sz="4000" b="1" i="0">
                <a:solidFill>
                  <a:schemeClr val="bg1"/>
                </a:solidFill>
                <a:latin typeface="Avenir Next Demi Bold" panose="020B0503020202020204" pitchFamily="34" charset="0"/>
              </a:defRPr>
            </a:lvl3pPr>
            <a:lvl4pPr marL="1950689" indent="0">
              <a:buNone/>
              <a:defRPr sz="3600" b="1" i="0">
                <a:solidFill>
                  <a:schemeClr val="bg1"/>
                </a:solidFill>
                <a:latin typeface="Avenir Next Demi Bold" panose="020B0503020202020204" pitchFamily="34" charset="0"/>
              </a:defRPr>
            </a:lvl4pPr>
            <a:lvl5pPr marL="2600919" indent="0">
              <a:buNone/>
              <a:defRPr sz="3600" b="1" i="0">
                <a:solidFill>
                  <a:schemeClr val="bg1"/>
                </a:solidFill>
                <a:latin typeface="Avenir Next Demi Bold" panose="020B0503020202020204" pitchFamily="34" charset="0"/>
              </a:defRPr>
            </a:lvl5pPr>
          </a:lstStyle>
          <a:p>
            <a:pPr lvl="0"/>
            <a:r>
              <a:rPr lang="en-US" dirty="0"/>
              <a:t>TITLE OF PRESENTATION</a:t>
            </a:r>
          </a:p>
        </p:txBody>
      </p:sp>
      <p:sp>
        <p:nvSpPr>
          <p:cNvPr id="11" name="Subtitle 2">
            <a:extLst>
              <a:ext uri="{FF2B5EF4-FFF2-40B4-BE49-F238E27FC236}">
                <a16:creationId xmlns:a16="http://schemas.microsoft.com/office/drawing/2014/main" id="{94AC1A4B-EEAC-4EFB-B34C-D1F011532F7B}"/>
              </a:ext>
            </a:extLst>
          </p:cNvPr>
          <p:cNvSpPr>
            <a:spLocks noGrp="1"/>
          </p:cNvSpPr>
          <p:nvPr>
            <p:ph type="subTitle" idx="1" hasCustomPrompt="1"/>
          </p:nvPr>
        </p:nvSpPr>
        <p:spPr>
          <a:xfrm>
            <a:off x="8232775" y="5217246"/>
            <a:ext cx="7847013" cy="987970"/>
          </a:xfrm>
        </p:spPr>
        <p:txBody>
          <a:bodyPr>
            <a:noAutofit/>
          </a:bodyPr>
          <a:lstStyle>
            <a:lvl1pPr marL="0" indent="0" algn="l">
              <a:lnSpc>
                <a:spcPct val="100000"/>
              </a:lnSpc>
              <a:spcBef>
                <a:spcPts val="0"/>
              </a:spcBef>
              <a:buNone/>
              <a:defRPr sz="3200" b="0" i="0">
                <a:solidFill>
                  <a:schemeClr val="bg1"/>
                </a:solidFill>
                <a:latin typeface="Avenir Next" panose="020B0503020202020204" pitchFamily="34" charset="0"/>
              </a:defRPr>
            </a:lvl1pPr>
            <a:lvl2pPr marL="650230" indent="0" algn="ctr">
              <a:buNone/>
              <a:defRPr sz="2844"/>
            </a:lvl2pPr>
            <a:lvl3pPr marL="1300460" indent="0" algn="ctr">
              <a:buNone/>
              <a:defRPr sz="2560"/>
            </a:lvl3pPr>
            <a:lvl4pPr marL="1950690" indent="0" algn="ctr">
              <a:buNone/>
              <a:defRPr sz="2276"/>
            </a:lvl4pPr>
            <a:lvl5pPr marL="2600919" indent="0" algn="ctr">
              <a:buNone/>
              <a:defRPr sz="2276"/>
            </a:lvl5pPr>
            <a:lvl6pPr marL="3251149" indent="0" algn="ctr">
              <a:buNone/>
              <a:defRPr sz="2276"/>
            </a:lvl6pPr>
            <a:lvl7pPr marL="3901379" indent="0" algn="ctr">
              <a:buNone/>
              <a:defRPr sz="2276"/>
            </a:lvl7pPr>
            <a:lvl8pPr marL="4551609" indent="0" algn="ctr">
              <a:buNone/>
              <a:defRPr sz="2276"/>
            </a:lvl8pPr>
            <a:lvl9pPr marL="5201839" indent="0" algn="ctr">
              <a:buNone/>
              <a:defRPr sz="2276"/>
            </a:lvl9pPr>
          </a:lstStyle>
          <a:p>
            <a:r>
              <a:rPr lang="en-US" dirty="0"/>
              <a:t>SUBTITLE OF PRESENTATION</a:t>
            </a:r>
          </a:p>
          <a:p>
            <a:r>
              <a:rPr lang="en-US" dirty="0"/>
              <a:t>Presenter Name, Title</a:t>
            </a:r>
          </a:p>
        </p:txBody>
      </p:sp>
    </p:spTree>
    <p:extLst>
      <p:ext uri="{BB962C8B-B14F-4D97-AF65-F5344CB8AC3E}">
        <p14:creationId xmlns:p14="http://schemas.microsoft.com/office/powerpoint/2010/main" val="3813953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mart Art Slide 3">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52306D7-5739-9DD9-D5FE-8D0909901CFA}"/>
              </a:ext>
            </a:extLst>
          </p:cNvPr>
          <p:cNvSpPr/>
          <p:nvPr userDrawn="1"/>
        </p:nvSpPr>
        <p:spPr>
          <a:xfrm rot="16200000">
            <a:off x="2295688" y="-2125844"/>
            <a:ext cx="890917" cy="5583108"/>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rgbClr val="003A70"/>
              </a:solidFill>
              <a:latin typeface="Avenir Next" panose="020B0503020202020204" pitchFamily="34" charset="0"/>
            </a:endParaRPr>
          </a:p>
        </p:txBody>
      </p:sp>
      <p:sp>
        <p:nvSpPr>
          <p:cNvPr id="13" name="Text Placeholder 11">
            <a:extLst>
              <a:ext uri="{FF2B5EF4-FFF2-40B4-BE49-F238E27FC236}">
                <a16:creationId xmlns:a16="http://schemas.microsoft.com/office/drawing/2014/main" id="{0EE51CFD-FB22-7470-3305-519DED78BBBC}"/>
              </a:ext>
            </a:extLst>
          </p:cNvPr>
          <p:cNvSpPr>
            <a:spLocks noGrp="1"/>
          </p:cNvSpPr>
          <p:nvPr>
            <p:ph type="body" sz="quarter" idx="10" hasCustomPrompt="1"/>
          </p:nvPr>
        </p:nvSpPr>
        <p:spPr>
          <a:xfrm>
            <a:off x="481013" y="394252"/>
            <a:ext cx="4157662" cy="520700"/>
          </a:xfrm>
        </p:spPr>
        <p:txBody>
          <a:bodyPr/>
          <a:lstStyle>
            <a:lvl1pPr marL="0" indent="0">
              <a:buNone/>
              <a:defRPr b="1" i="0">
                <a:solidFill>
                  <a:schemeClr val="bg1"/>
                </a:solidFill>
                <a:latin typeface="Avenir Next Demi Bold" panose="020B0503020202020204" pitchFamily="34" charset="0"/>
              </a:defRPr>
            </a:lvl1pPr>
          </a:lstStyle>
          <a:p>
            <a:pPr lvl="0"/>
            <a:r>
              <a:rPr lang="en-US" dirty="0"/>
              <a:t>ABOUT MYLEGION</a:t>
            </a:r>
          </a:p>
        </p:txBody>
      </p:sp>
      <p:graphicFrame>
        <p:nvGraphicFramePr>
          <p:cNvPr id="2" name="Diagram 1">
            <a:extLst>
              <a:ext uri="{FF2B5EF4-FFF2-40B4-BE49-F238E27FC236}">
                <a16:creationId xmlns:a16="http://schemas.microsoft.com/office/drawing/2014/main" id="{EDD9F1A0-890A-F62F-9E9B-4E4080586505}"/>
              </a:ext>
            </a:extLst>
          </p:cNvPr>
          <p:cNvGraphicFramePr/>
          <p:nvPr userDrawn="1">
            <p:extLst>
              <p:ext uri="{D42A27DB-BD31-4B8C-83A1-F6EECF244321}">
                <p14:modId xmlns:p14="http://schemas.microsoft.com/office/powerpoint/2010/main" val="513186961"/>
              </p:ext>
            </p:extLst>
          </p:nvPr>
        </p:nvGraphicFramePr>
        <p:xfrm>
          <a:off x="982049" y="2001078"/>
          <a:ext cx="15376164" cy="66658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6806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with BTO Mark">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80151A9-BF31-53A1-5A89-9E825B104D5D}"/>
              </a:ext>
            </a:extLst>
          </p:cNvPr>
          <p:cNvSpPr>
            <a:spLocks noGrp="1"/>
          </p:cNvSpPr>
          <p:nvPr>
            <p:ph type="body" idx="1"/>
          </p:nvPr>
        </p:nvSpPr>
        <p:spPr>
          <a:xfrm>
            <a:off x="1194403" y="1741629"/>
            <a:ext cx="8572449" cy="1171786"/>
          </a:xfrm>
        </p:spPr>
        <p:txBody>
          <a:bodyPr anchor="b">
            <a:normAutofit/>
          </a:bodyPr>
          <a:lstStyle>
            <a:lvl1pPr marL="0" indent="0">
              <a:buNone/>
              <a:defRPr sz="4000" b="1" i="0">
                <a:solidFill>
                  <a:srgbClr val="D61F32"/>
                </a:solidFill>
                <a:latin typeface="Avenir Next Demi Bold" panose="020B0503020202020204" pitchFamily="34" charset="0"/>
              </a:defRPr>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n-US"/>
              <a:t>Click to edit Master text styles</a:t>
            </a:r>
          </a:p>
        </p:txBody>
      </p:sp>
      <p:sp>
        <p:nvSpPr>
          <p:cNvPr id="4" name="Content Placeholder 3">
            <a:extLst>
              <a:ext uri="{FF2B5EF4-FFF2-40B4-BE49-F238E27FC236}">
                <a16:creationId xmlns:a16="http://schemas.microsoft.com/office/drawing/2014/main" id="{6F76FFEC-F0E7-4319-B812-D02B4B83B3B5}"/>
              </a:ext>
            </a:extLst>
          </p:cNvPr>
          <p:cNvSpPr>
            <a:spLocks noGrp="1"/>
          </p:cNvSpPr>
          <p:nvPr>
            <p:ph sz="half" idx="2"/>
          </p:nvPr>
        </p:nvSpPr>
        <p:spPr>
          <a:xfrm>
            <a:off x="1194403" y="2913415"/>
            <a:ext cx="8572449" cy="5753507"/>
          </a:xfrm>
        </p:spPr>
        <p:txBody>
          <a:bodyPr/>
          <a:lstStyle>
            <a:lvl1pPr>
              <a:defRPr b="0" i="0">
                <a:latin typeface="Avenir Next" panose="020B0503020202020204" pitchFamily="34" charset="0"/>
              </a:defRPr>
            </a:lvl1pPr>
            <a:lvl2pPr>
              <a:defRPr b="0" i="0">
                <a:latin typeface="Avenir Next" panose="020B0503020202020204" pitchFamily="34" charset="0"/>
              </a:defRPr>
            </a:lvl2pPr>
            <a:lvl3pPr>
              <a:defRPr b="0" i="0">
                <a:latin typeface="Avenir Next" panose="020B0503020202020204" pitchFamily="34" charset="0"/>
              </a:defRPr>
            </a:lvl3pPr>
            <a:lvl4pPr>
              <a:defRPr b="0" i="0">
                <a:latin typeface="Avenir Next" panose="020B0503020202020204" pitchFamily="34" charset="0"/>
              </a:defRPr>
            </a:lvl4pPr>
            <a:lvl5pPr>
              <a:defRPr b="0" i="0">
                <a:latin typeface="Avenir Next" panose="020B0503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Rectangle 11">
            <a:extLst>
              <a:ext uri="{FF2B5EF4-FFF2-40B4-BE49-F238E27FC236}">
                <a16:creationId xmlns:a16="http://schemas.microsoft.com/office/drawing/2014/main" id="{252306D7-5739-9DD9-D5FE-8D0909901CFA}"/>
              </a:ext>
            </a:extLst>
          </p:cNvPr>
          <p:cNvSpPr/>
          <p:nvPr userDrawn="1"/>
        </p:nvSpPr>
        <p:spPr>
          <a:xfrm rot="16200000">
            <a:off x="2295688" y="-2125844"/>
            <a:ext cx="890917" cy="5583108"/>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rgbClr val="003A70"/>
              </a:solidFill>
              <a:latin typeface="Avenir Next" panose="020B0503020202020204" pitchFamily="34" charset="0"/>
            </a:endParaRPr>
          </a:p>
        </p:txBody>
      </p:sp>
      <p:sp>
        <p:nvSpPr>
          <p:cNvPr id="13" name="Text Placeholder 11">
            <a:extLst>
              <a:ext uri="{FF2B5EF4-FFF2-40B4-BE49-F238E27FC236}">
                <a16:creationId xmlns:a16="http://schemas.microsoft.com/office/drawing/2014/main" id="{0EE51CFD-FB22-7470-3305-519DED78BBBC}"/>
              </a:ext>
            </a:extLst>
          </p:cNvPr>
          <p:cNvSpPr>
            <a:spLocks noGrp="1"/>
          </p:cNvSpPr>
          <p:nvPr>
            <p:ph type="body" sz="quarter" idx="10" hasCustomPrompt="1"/>
          </p:nvPr>
        </p:nvSpPr>
        <p:spPr>
          <a:xfrm>
            <a:off x="481013" y="394252"/>
            <a:ext cx="4157662" cy="520700"/>
          </a:xfrm>
        </p:spPr>
        <p:txBody>
          <a:bodyPr/>
          <a:lstStyle>
            <a:lvl1pPr marL="0" indent="0">
              <a:buNone/>
              <a:defRPr b="1" i="0">
                <a:solidFill>
                  <a:schemeClr val="bg1"/>
                </a:solidFill>
                <a:latin typeface="Avenir Next Demi Bold" panose="020B0503020202020204" pitchFamily="34" charset="0"/>
              </a:defRPr>
            </a:lvl1pPr>
          </a:lstStyle>
          <a:p>
            <a:pPr lvl="0"/>
            <a:r>
              <a:rPr lang="en-US" dirty="0"/>
              <a:t>SLIDE TITLE</a:t>
            </a:r>
          </a:p>
        </p:txBody>
      </p:sp>
      <p:pic>
        <p:nvPicPr>
          <p:cNvPr id="5" name="Picture 4" descr="A blue and red text on a black background&#10;&#10;Description automatically generated">
            <a:extLst>
              <a:ext uri="{FF2B5EF4-FFF2-40B4-BE49-F238E27FC236}">
                <a16:creationId xmlns:a16="http://schemas.microsoft.com/office/drawing/2014/main" id="{29F06526-7C15-61B0-2CA0-A27D5727753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54202" y="2133600"/>
            <a:ext cx="4000500" cy="6096000"/>
          </a:xfrm>
          <a:prstGeom prst="rect">
            <a:avLst/>
          </a:prstGeom>
        </p:spPr>
      </p:pic>
    </p:spTree>
    <p:extLst>
      <p:ext uri="{BB962C8B-B14F-4D97-AF65-F5344CB8AC3E}">
        <p14:creationId xmlns:p14="http://schemas.microsoft.com/office/powerpoint/2010/main" val="2925838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lide 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A346276-0CBB-E81D-9895-527B77901DA3}"/>
              </a:ext>
            </a:extLst>
          </p:cNvPr>
          <p:cNvSpPr/>
          <p:nvPr userDrawn="1"/>
        </p:nvSpPr>
        <p:spPr>
          <a:xfrm rot="16200000">
            <a:off x="2295688" y="-2125844"/>
            <a:ext cx="890917" cy="5583108"/>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rgbClr val="003A70"/>
              </a:solidFill>
              <a:latin typeface="Avenir Next" panose="020B0503020202020204" pitchFamily="34" charset="0"/>
            </a:endParaRPr>
          </a:p>
        </p:txBody>
      </p:sp>
      <p:sp>
        <p:nvSpPr>
          <p:cNvPr id="7" name="Text Placeholder 11">
            <a:extLst>
              <a:ext uri="{FF2B5EF4-FFF2-40B4-BE49-F238E27FC236}">
                <a16:creationId xmlns:a16="http://schemas.microsoft.com/office/drawing/2014/main" id="{675B3F28-A3CE-ABA0-F76A-277803DB3EF6}"/>
              </a:ext>
            </a:extLst>
          </p:cNvPr>
          <p:cNvSpPr>
            <a:spLocks noGrp="1"/>
          </p:cNvSpPr>
          <p:nvPr>
            <p:ph type="body" sz="quarter" idx="10" hasCustomPrompt="1"/>
          </p:nvPr>
        </p:nvSpPr>
        <p:spPr>
          <a:xfrm>
            <a:off x="481013" y="394252"/>
            <a:ext cx="4157662" cy="520700"/>
          </a:xfrm>
        </p:spPr>
        <p:txBody>
          <a:bodyPr/>
          <a:lstStyle>
            <a:lvl1pPr marL="0" indent="0">
              <a:buNone/>
              <a:defRPr b="1" i="0">
                <a:solidFill>
                  <a:schemeClr val="bg1"/>
                </a:solidFill>
                <a:latin typeface="Avenir Next Demi Bold" panose="020B0503020202020204" pitchFamily="34" charset="0"/>
              </a:defRPr>
            </a:lvl1pPr>
          </a:lstStyle>
          <a:p>
            <a:pPr lvl="0"/>
            <a:r>
              <a:rPr lang="en-US" dirty="0"/>
              <a:t>SLIDE TITLE</a:t>
            </a:r>
          </a:p>
        </p:txBody>
      </p:sp>
    </p:spTree>
    <p:extLst>
      <p:ext uri="{BB962C8B-B14F-4D97-AF65-F5344CB8AC3E}">
        <p14:creationId xmlns:p14="http://schemas.microsoft.com/office/powerpoint/2010/main" val="3368691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74296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with Backgroun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6A14D49-BE63-86EC-7390-E34468854C98}"/>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2" r="1" b="1"/>
          <a:stretch/>
        </p:blipFill>
        <p:spPr>
          <a:xfrm>
            <a:off x="20" y="1823"/>
            <a:ext cx="17340242" cy="9751777"/>
          </a:xfrm>
          <a:prstGeom prst="rect">
            <a:avLst/>
          </a:prstGeom>
        </p:spPr>
      </p:pic>
    </p:spTree>
    <p:extLst>
      <p:ext uri="{BB962C8B-B14F-4D97-AF65-F5344CB8AC3E}">
        <p14:creationId xmlns:p14="http://schemas.microsoft.com/office/powerpoint/2010/main" val="4265468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AL End Slide (Question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EE5055D-F9A9-3A1A-DF2D-1F4C6799E90F}"/>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2" r="1" b="1"/>
          <a:stretch/>
        </p:blipFill>
        <p:spPr>
          <a:xfrm>
            <a:off x="20" y="1823"/>
            <a:ext cx="17340242" cy="9751777"/>
          </a:xfrm>
          <a:prstGeom prst="rect">
            <a:avLst/>
          </a:prstGeom>
        </p:spPr>
      </p:pic>
      <p:sp>
        <p:nvSpPr>
          <p:cNvPr id="7" name="Rectangle 6">
            <a:extLst>
              <a:ext uri="{FF2B5EF4-FFF2-40B4-BE49-F238E27FC236}">
                <a16:creationId xmlns:a16="http://schemas.microsoft.com/office/drawing/2014/main" id="{67485162-E1A0-0AF5-98CE-1A24C94BFE42}"/>
              </a:ext>
            </a:extLst>
          </p:cNvPr>
          <p:cNvSpPr/>
          <p:nvPr userDrawn="1"/>
        </p:nvSpPr>
        <p:spPr>
          <a:xfrm rot="16200000">
            <a:off x="10752606" y="-67351"/>
            <a:ext cx="3392467" cy="9781139"/>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rgbClr val="003A70"/>
              </a:solidFill>
              <a:latin typeface="Avenir Next" panose="020B0503020202020204" pitchFamily="34" charset="0"/>
            </a:endParaRPr>
          </a:p>
        </p:txBody>
      </p:sp>
      <p:sp>
        <p:nvSpPr>
          <p:cNvPr id="8" name="TextBox 7">
            <a:extLst>
              <a:ext uri="{FF2B5EF4-FFF2-40B4-BE49-F238E27FC236}">
                <a16:creationId xmlns:a16="http://schemas.microsoft.com/office/drawing/2014/main" id="{F3D345B6-C3C1-2525-D44A-F97E52541701}"/>
              </a:ext>
            </a:extLst>
          </p:cNvPr>
          <p:cNvSpPr txBox="1"/>
          <p:nvPr userDrawn="1"/>
        </p:nvSpPr>
        <p:spPr>
          <a:xfrm>
            <a:off x="8232864" y="4504695"/>
            <a:ext cx="8255513" cy="775597"/>
          </a:xfrm>
          <a:prstGeom prst="rect">
            <a:avLst/>
          </a:prstGeom>
          <a:noFill/>
        </p:spPr>
        <p:txBody>
          <a:bodyPr wrap="square" lIns="91440" tIns="45720" rIns="91440" bIns="45720" rtlCol="0" anchor="t">
            <a:spAutoFit/>
          </a:bodyPr>
          <a:lstStyle/>
          <a:p>
            <a:pPr algn="l" defTabSz="1300460" hangingPunct="1">
              <a:lnSpc>
                <a:spcPct val="90000"/>
              </a:lnSpc>
              <a:spcAft>
                <a:spcPts val="853"/>
              </a:spcAft>
            </a:pPr>
            <a:r>
              <a:rPr lang="en-US" sz="4800" b="1" i="0" kern="1200" dirty="0">
                <a:solidFill>
                  <a:schemeClr val="bg1"/>
                </a:solidFill>
                <a:latin typeface="Avenir Next Demi Bold" panose="020B0503020202020204" pitchFamily="34" charset="0"/>
              </a:rPr>
              <a:t>QUESTIONS?</a:t>
            </a:r>
          </a:p>
        </p:txBody>
      </p:sp>
      <p:pic>
        <p:nvPicPr>
          <p:cNvPr id="10" name="Picture 9">
            <a:extLst>
              <a:ext uri="{FF2B5EF4-FFF2-40B4-BE49-F238E27FC236}">
                <a16:creationId xmlns:a16="http://schemas.microsoft.com/office/drawing/2014/main" id="{837BCCDF-DFC2-593A-4228-06752C21236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5934" y="3972736"/>
            <a:ext cx="5752618" cy="1568895"/>
          </a:xfrm>
          <a:prstGeom prst="rect">
            <a:avLst/>
          </a:prstGeom>
        </p:spPr>
      </p:pic>
    </p:spTree>
    <p:extLst>
      <p:ext uri="{BB962C8B-B14F-4D97-AF65-F5344CB8AC3E}">
        <p14:creationId xmlns:p14="http://schemas.microsoft.com/office/powerpoint/2010/main" val="4144923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TO End Slide (Question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EE5055D-F9A9-3A1A-DF2D-1F4C6799E90F}"/>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2" r="1" b="1"/>
          <a:stretch/>
        </p:blipFill>
        <p:spPr>
          <a:xfrm>
            <a:off x="20" y="1823"/>
            <a:ext cx="17340242" cy="9751777"/>
          </a:xfrm>
          <a:prstGeom prst="rect">
            <a:avLst/>
          </a:prstGeom>
        </p:spPr>
      </p:pic>
      <p:sp>
        <p:nvSpPr>
          <p:cNvPr id="7" name="Rectangle 6">
            <a:extLst>
              <a:ext uri="{FF2B5EF4-FFF2-40B4-BE49-F238E27FC236}">
                <a16:creationId xmlns:a16="http://schemas.microsoft.com/office/drawing/2014/main" id="{67485162-E1A0-0AF5-98CE-1A24C94BFE42}"/>
              </a:ext>
            </a:extLst>
          </p:cNvPr>
          <p:cNvSpPr/>
          <p:nvPr userDrawn="1"/>
        </p:nvSpPr>
        <p:spPr>
          <a:xfrm rot="16200000">
            <a:off x="10752606" y="-67351"/>
            <a:ext cx="3392467" cy="9781139"/>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rgbClr val="003A70"/>
              </a:solidFill>
              <a:latin typeface="Avenir Next" panose="020B0503020202020204" pitchFamily="34" charset="0"/>
            </a:endParaRPr>
          </a:p>
        </p:txBody>
      </p:sp>
      <p:sp>
        <p:nvSpPr>
          <p:cNvPr id="8" name="TextBox 7">
            <a:extLst>
              <a:ext uri="{FF2B5EF4-FFF2-40B4-BE49-F238E27FC236}">
                <a16:creationId xmlns:a16="http://schemas.microsoft.com/office/drawing/2014/main" id="{F3D345B6-C3C1-2525-D44A-F97E52541701}"/>
              </a:ext>
            </a:extLst>
          </p:cNvPr>
          <p:cNvSpPr txBox="1"/>
          <p:nvPr userDrawn="1"/>
        </p:nvSpPr>
        <p:spPr>
          <a:xfrm>
            <a:off x="8232864" y="4504695"/>
            <a:ext cx="8255513" cy="775597"/>
          </a:xfrm>
          <a:prstGeom prst="rect">
            <a:avLst/>
          </a:prstGeom>
          <a:noFill/>
        </p:spPr>
        <p:txBody>
          <a:bodyPr wrap="square" lIns="91440" tIns="45720" rIns="91440" bIns="45720" rtlCol="0" anchor="t">
            <a:spAutoFit/>
          </a:bodyPr>
          <a:lstStyle/>
          <a:p>
            <a:pPr algn="l" defTabSz="1300460" hangingPunct="1">
              <a:lnSpc>
                <a:spcPct val="90000"/>
              </a:lnSpc>
              <a:spcAft>
                <a:spcPts val="853"/>
              </a:spcAft>
            </a:pPr>
            <a:r>
              <a:rPr lang="en-US" sz="4800" b="1" i="0" kern="1200" dirty="0">
                <a:solidFill>
                  <a:schemeClr val="bg1"/>
                </a:solidFill>
                <a:latin typeface="Avenir Next Demi Bold" panose="020B0503020202020204" pitchFamily="34" charset="0"/>
              </a:rPr>
              <a:t>QUESTIONS?</a:t>
            </a:r>
          </a:p>
        </p:txBody>
      </p:sp>
      <p:pic>
        <p:nvPicPr>
          <p:cNvPr id="9" name="Picture 4">
            <a:extLst>
              <a:ext uri="{FF2B5EF4-FFF2-40B4-BE49-F238E27FC236}">
                <a16:creationId xmlns:a16="http://schemas.microsoft.com/office/drawing/2014/main" id="{C3790AAB-4981-BED4-05AC-F1BC4D02F96C}"/>
              </a:ext>
            </a:extLst>
          </p:cNvPr>
          <p:cNvPicPr>
            <a:picLocks noChangeAspect="1"/>
          </p:cNvPicPr>
          <p:nvPr userDrawn="1"/>
        </p:nvPicPr>
        <p:blipFill>
          <a:blip r:embed="rId3"/>
          <a:stretch>
            <a:fillRect/>
          </a:stretch>
        </p:blipFill>
        <p:spPr>
          <a:xfrm>
            <a:off x="1993850" y="1923899"/>
            <a:ext cx="3880477" cy="5905801"/>
          </a:xfrm>
          <a:prstGeom prst="rect">
            <a:avLst/>
          </a:prstGeom>
        </p:spPr>
      </p:pic>
    </p:spTree>
    <p:extLst>
      <p:ext uri="{BB962C8B-B14F-4D97-AF65-F5344CB8AC3E}">
        <p14:creationId xmlns:p14="http://schemas.microsoft.com/office/powerpoint/2010/main" val="809287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TO Presentation Title Slide">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4332A7E-CE9B-244D-C430-F445E93ABF15}"/>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2" r="1" b="1"/>
          <a:stretch/>
        </p:blipFill>
        <p:spPr>
          <a:xfrm>
            <a:off x="20" y="1823"/>
            <a:ext cx="17340242" cy="9751777"/>
          </a:xfrm>
          <a:prstGeom prst="rect">
            <a:avLst/>
          </a:prstGeom>
        </p:spPr>
      </p:pic>
      <p:sp>
        <p:nvSpPr>
          <p:cNvPr id="8" name="Rectangle 7">
            <a:extLst>
              <a:ext uri="{FF2B5EF4-FFF2-40B4-BE49-F238E27FC236}">
                <a16:creationId xmlns:a16="http://schemas.microsoft.com/office/drawing/2014/main" id="{38C240EF-8538-35CF-9010-1771CDB5F26E}"/>
              </a:ext>
            </a:extLst>
          </p:cNvPr>
          <p:cNvSpPr/>
          <p:nvPr userDrawn="1"/>
        </p:nvSpPr>
        <p:spPr>
          <a:xfrm rot="16200000">
            <a:off x="10335687" y="-45365"/>
            <a:ext cx="4226312" cy="9781139"/>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rgbClr val="003A70"/>
              </a:solidFill>
              <a:latin typeface="Avenir Next" panose="020B0503020202020204" pitchFamily="34" charset="0"/>
            </a:endParaRPr>
          </a:p>
        </p:txBody>
      </p:sp>
      <p:sp>
        <p:nvSpPr>
          <p:cNvPr id="10" name="Text Placeholder 16">
            <a:extLst>
              <a:ext uri="{FF2B5EF4-FFF2-40B4-BE49-F238E27FC236}">
                <a16:creationId xmlns:a16="http://schemas.microsoft.com/office/drawing/2014/main" id="{37FECD0A-6221-1AC6-A5FA-CC9F423BCCC4}"/>
              </a:ext>
            </a:extLst>
          </p:cNvPr>
          <p:cNvSpPr>
            <a:spLocks noGrp="1"/>
          </p:cNvSpPr>
          <p:nvPr>
            <p:ph type="body" sz="quarter" idx="10" hasCustomPrompt="1"/>
          </p:nvPr>
        </p:nvSpPr>
        <p:spPr>
          <a:xfrm>
            <a:off x="8232775" y="3674661"/>
            <a:ext cx="7847013" cy="1309934"/>
          </a:xfrm>
        </p:spPr>
        <p:txBody>
          <a:bodyPr>
            <a:noAutofit/>
          </a:bodyPr>
          <a:lstStyle>
            <a:lvl1pPr marL="0" indent="0">
              <a:buNone/>
              <a:defRPr sz="4800" b="1" i="0">
                <a:solidFill>
                  <a:schemeClr val="bg1"/>
                </a:solidFill>
                <a:latin typeface="Avenir Next Demi Bold" panose="020B0503020202020204" pitchFamily="34" charset="0"/>
              </a:defRPr>
            </a:lvl1pPr>
            <a:lvl2pPr marL="650230" indent="0">
              <a:buNone/>
              <a:defRPr sz="4400" b="1" i="0">
                <a:solidFill>
                  <a:schemeClr val="bg1"/>
                </a:solidFill>
                <a:latin typeface="Avenir Next Demi Bold" panose="020B0503020202020204" pitchFamily="34" charset="0"/>
              </a:defRPr>
            </a:lvl2pPr>
            <a:lvl3pPr marL="1300460" indent="0">
              <a:buNone/>
              <a:defRPr sz="4000" b="1" i="0">
                <a:solidFill>
                  <a:schemeClr val="bg1"/>
                </a:solidFill>
                <a:latin typeface="Avenir Next Demi Bold" panose="020B0503020202020204" pitchFamily="34" charset="0"/>
              </a:defRPr>
            </a:lvl3pPr>
            <a:lvl4pPr marL="1950689" indent="0">
              <a:buNone/>
              <a:defRPr sz="3600" b="1" i="0">
                <a:solidFill>
                  <a:schemeClr val="bg1"/>
                </a:solidFill>
                <a:latin typeface="Avenir Next Demi Bold" panose="020B0503020202020204" pitchFamily="34" charset="0"/>
              </a:defRPr>
            </a:lvl4pPr>
            <a:lvl5pPr marL="2600919" indent="0">
              <a:buNone/>
              <a:defRPr sz="3600" b="1" i="0">
                <a:solidFill>
                  <a:schemeClr val="bg1"/>
                </a:solidFill>
                <a:latin typeface="Avenir Next Demi Bold" panose="020B0503020202020204" pitchFamily="34" charset="0"/>
              </a:defRPr>
            </a:lvl5pPr>
          </a:lstStyle>
          <a:p>
            <a:pPr lvl="0"/>
            <a:r>
              <a:rPr lang="en-US" dirty="0"/>
              <a:t>TITLE OF PRESENTATION</a:t>
            </a:r>
          </a:p>
        </p:txBody>
      </p:sp>
      <p:sp>
        <p:nvSpPr>
          <p:cNvPr id="11" name="Subtitle 2">
            <a:extLst>
              <a:ext uri="{FF2B5EF4-FFF2-40B4-BE49-F238E27FC236}">
                <a16:creationId xmlns:a16="http://schemas.microsoft.com/office/drawing/2014/main" id="{94AC1A4B-EEAC-4EFB-B34C-D1F011532F7B}"/>
              </a:ext>
            </a:extLst>
          </p:cNvPr>
          <p:cNvSpPr>
            <a:spLocks noGrp="1"/>
          </p:cNvSpPr>
          <p:nvPr>
            <p:ph type="subTitle" idx="1" hasCustomPrompt="1"/>
          </p:nvPr>
        </p:nvSpPr>
        <p:spPr>
          <a:xfrm>
            <a:off x="8232775" y="5217246"/>
            <a:ext cx="7847013" cy="987970"/>
          </a:xfrm>
        </p:spPr>
        <p:txBody>
          <a:bodyPr>
            <a:noAutofit/>
          </a:bodyPr>
          <a:lstStyle>
            <a:lvl1pPr marL="0" indent="0" algn="l">
              <a:lnSpc>
                <a:spcPct val="100000"/>
              </a:lnSpc>
              <a:spcBef>
                <a:spcPts val="0"/>
              </a:spcBef>
              <a:buNone/>
              <a:defRPr sz="3200" b="0" i="0">
                <a:solidFill>
                  <a:schemeClr val="bg1"/>
                </a:solidFill>
                <a:latin typeface="Avenir Next" panose="020B0503020202020204" pitchFamily="34" charset="0"/>
              </a:defRPr>
            </a:lvl1pPr>
            <a:lvl2pPr marL="650230" indent="0" algn="ctr">
              <a:buNone/>
              <a:defRPr sz="2844"/>
            </a:lvl2pPr>
            <a:lvl3pPr marL="1300460" indent="0" algn="ctr">
              <a:buNone/>
              <a:defRPr sz="2560"/>
            </a:lvl3pPr>
            <a:lvl4pPr marL="1950690" indent="0" algn="ctr">
              <a:buNone/>
              <a:defRPr sz="2276"/>
            </a:lvl4pPr>
            <a:lvl5pPr marL="2600919" indent="0" algn="ctr">
              <a:buNone/>
              <a:defRPr sz="2276"/>
            </a:lvl5pPr>
            <a:lvl6pPr marL="3251149" indent="0" algn="ctr">
              <a:buNone/>
              <a:defRPr sz="2276"/>
            </a:lvl6pPr>
            <a:lvl7pPr marL="3901379" indent="0" algn="ctr">
              <a:buNone/>
              <a:defRPr sz="2276"/>
            </a:lvl7pPr>
            <a:lvl8pPr marL="4551609" indent="0" algn="ctr">
              <a:buNone/>
              <a:defRPr sz="2276"/>
            </a:lvl8pPr>
            <a:lvl9pPr marL="5201839" indent="0" algn="ctr">
              <a:buNone/>
              <a:defRPr sz="2276"/>
            </a:lvl9pPr>
          </a:lstStyle>
          <a:p>
            <a:r>
              <a:rPr lang="en-US" dirty="0"/>
              <a:t>SUBTITLE OF PRESENTATION</a:t>
            </a:r>
          </a:p>
          <a:p>
            <a:r>
              <a:rPr lang="en-US" dirty="0"/>
              <a:t>Presenter Name, Title</a:t>
            </a:r>
          </a:p>
        </p:txBody>
      </p:sp>
      <p:pic>
        <p:nvPicPr>
          <p:cNvPr id="2" name="Picture 1" descr="A blue and red text on a black background&#10;&#10;Description automatically generated">
            <a:extLst>
              <a:ext uri="{FF2B5EF4-FFF2-40B4-BE49-F238E27FC236}">
                <a16:creationId xmlns:a16="http://schemas.microsoft.com/office/drawing/2014/main" id="{0919302F-8EE3-D12E-06D3-2CA565C1EBB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78897" y="1828800"/>
            <a:ext cx="4000500" cy="6096000"/>
          </a:xfrm>
          <a:prstGeom prst="rect">
            <a:avLst/>
          </a:prstGeom>
        </p:spPr>
      </p:pic>
    </p:spTree>
    <p:extLst>
      <p:ext uri="{BB962C8B-B14F-4D97-AF65-F5344CB8AC3E}">
        <p14:creationId xmlns:p14="http://schemas.microsoft.com/office/powerpoint/2010/main" val="3128090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Table of Content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8A8FCA8-1544-8C0A-516E-A5127A03535E}"/>
              </a:ext>
            </a:extLst>
          </p:cNvPr>
          <p:cNvSpPr>
            <a:spLocks noGrp="1"/>
          </p:cNvSpPr>
          <p:nvPr>
            <p:ph idx="1"/>
          </p:nvPr>
        </p:nvSpPr>
        <p:spPr>
          <a:xfrm>
            <a:off x="1192143" y="1828800"/>
            <a:ext cx="14955977" cy="6956214"/>
          </a:xfrm>
        </p:spPr>
        <p:txBody>
          <a:bodyPr/>
          <a:lstStyle>
            <a:lvl1pPr marL="0" indent="0">
              <a:buNone/>
              <a:defRPr b="0" i="0">
                <a:latin typeface="Avenir Next" panose="020B0503020202020204" pitchFamily="34" charset="0"/>
              </a:defRPr>
            </a:lvl1pPr>
            <a:lvl2pPr marL="650230" indent="0">
              <a:buNone/>
              <a:defRPr b="0" i="0">
                <a:latin typeface="Avenir Next" panose="020B0503020202020204" pitchFamily="34" charset="0"/>
              </a:defRPr>
            </a:lvl2pPr>
            <a:lvl3pPr marL="1300460" indent="0">
              <a:buNone/>
              <a:defRPr b="0" i="0">
                <a:latin typeface="Avenir Next" panose="020B0503020202020204" pitchFamily="34" charset="0"/>
              </a:defRPr>
            </a:lvl3pPr>
            <a:lvl4pPr marL="1950689" indent="0">
              <a:buNone/>
              <a:defRPr b="0" i="0">
                <a:latin typeface="Avenir Next" panose="020B0503020202020204" pitchFamily="34" charset="0"/>
              </a:defRPr>
            </a:lvl4pPr>
            <a:lvl5pPr marL="2600919" indent="0">
              <a:buNone/>
              <a:defRPr b="0" i="0">
                <a:latin typeface="Avenir Next" panose="020B0503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Rectangle 8">
            <a:extLst>
              <a:ext uri="{FF2B5EF4-FFF2-40B4-BE49-F238E27FC236}">
                <a16:creationId xmlns:a16="http://schemas.microsoft.com/office/drawing/2014/main" id="{A1EAB754-D9B5-2C7D-BBBF-4F688B9EAFC6}"/>
              </a:ext>
            </a:extLst>
          </p:cNvPr>
          <p:cNvSpPr/>
          <p:nvPr userDrawn="1"/>
        </p:nvSpPr>
        <p:spPr>
          <a:xfrm rot="16200000">
            <a:off x="2295688" y="-2125844"/>
            <a:ext cx="890917" cy="5583108"/>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rgbClr val="003A70"/>
              </a:solidFill>
              <a:latin typeface="Avenir Next" panose="020B0503020202020204" pitchFamily="34" charset="0"/>
            </a:endParaRPr>
          </a:p>
        </p:txBody>
      </p:sp>
      <p:sp>
        <p:nvSpPr>
          <p:cNvPr id="12" name="Text Placeholder 11">
            <a:extLst>
              <a:ext uri="{FF2B5EF4-FFF2-40B4-BE49-F238E27FC236}">
                <a16:creationId xmlns:a16="http://schemas.microsoft.com/office/drawing/2014/main" id="{A5BC9E12-564F-6B74-1A29-433EB7B2490C}"/>
              </a:ext>
            </a:extLst>
          </p:cNvPr>
          <p:cNvSpPr>
            <a:spLocks noGrp="1"/>
          </p:cNvSpPr>
          <p:nvPr>
            <p:ph type="body" sz="quarter" idx="10" hasCustomPrompt="1"/>
          </p:nvPr>
        </p:nvSpPr>
        <p:spPr>
          <a:xfrm>
            <a:off x="481013" y="394252"/>
            <a:ext cx="4157662" cy="520700"/>
          </a:xfrm>
        </p:spPr>
        <p:txBody>
          <a:bodyPr/>
          <a:lstStyle>
            <a:lvl1pPr marL="0" indent="0">
              <a:buNone/>
              <a:defRPr b="1" i="0">
                <a:solidFill>
                  <a:schemeClr val="bg1"/>
                </a:solidFill>
                <a:latin typeface="Avenir Next Demi Bold" panose="020B0503020202020204" pitchFamily="34" charset="0"/>
              </a:defRPr>
            </a:lvl1pPr>
          </a:lstStyle>
          <a:p>
            <a:pPr lvl="0"/>
            <a:r>
              <a:rPr lang="en-US" dirty="0"/>
              <a:t>AGENDA/TOC</a:t>
            </a:r>
          </a:p>
        </p:txBody>
      </p:sp>
    </p:spTree>
    <p:extLst>
      <p:ext uri="{BB962C8B-B14F-4D97-AF65-F5344CB8AC3E}">
        <p14:creationId xmlns:p14="http://schemas.microsoft.com/office/powerpoint/2010/main" val="2478329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AL Subject 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0591AC0-3560-0A9F-3C31-1DF40E632936}"/>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2" r="1" b="1"/>
          <a:stretch/>
        </p:blipFill>
        <p:spPr>
          <a:xfrm>
            <a:off x="20" y="1823"/>
            <a:ext cx="17340242" cy="9751777"/>
          </a:xfrm>
          <a:prstGeom prst="rect">
            <a:avLst/>
          </a:prstGeom>
        </p:spPr>
      </p:pic>
      <p:sp>
        <p:nvSpPr>
          <p:cNvPr id="8" name="Rectangle 7">
            <a:extLst>
              <a:ext uri="{FF2B5EF4-FFF2-40B4-BE49-F238E27FC236}">
                <a16:creationId xmlns:a16="http://schemas.microsoft.com/office/drawing/2014/main" id="{5AA4298A-C4A7-CF90-A517-CBFDB880BCE1}"/>
              </a:ext>
            </a:extLst>
          </p:cNvPr>
          <p:cNvSpPr/>
          <p:nvPr userDrawn="1"/>
        </p:nvSpPr>
        <p:spPr>
          <a:xfrm rot="16200000">
            <a:off x="10699556" y="39238"/>
            <a:ext cx="3498575" cy="9781139"/>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rgbClr val="003A70"/>
              </a:solidFill>
              <a:latin typeface="Avenir Next" panose="020B0503020202020204" pitchFamily="34" charset="0"/>
            </a:endParaRPr>
          </a:p>
        </p:txBody>
      </p:sp>
      <p:pic>
        <p:nvPicPr>
          <p:cNvPr id="9" name="Picture 8">
            <a:extLst>
              <a:ext uri="{FF2B5EF4-FFF2-40B4-BE49-F238E27FC236}">
                <a16:creationId xmlns:a16="http://schemas.microsoft.com/office/drawing/2014/main" id="{93C8E4BA-44FF-B4F9-8DF5-91B27350712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5934" y="3972736"/>
            <a:ext cx="5752618" cy="1568895"/>
          </a:xfrm>
          <a:prstGeom prst="rect">
            <a:avLst/>
          </a:prstGeom>
        </p:spPr>
      </p:pic>
      <p:sp>
        <p:nvSpPr>
          <p:cNvPr id="10" name="Text Placeholder 16">
            <a:extLst>
              <a:ext uri="{FF2B5EF4-FFF2-40B4-BE49-F238E27FC236}">
                <a16:creationId xmlns:a16="http://schemas.microsoft.com/office/drawing/2014/main" id="{5AD2D3D2-0D70-8492-8CEF-88EC6EDDA4B7}"/>
              </a:ext>
            </a:extLst>
          </p:cNvPr>
          <p:cNvSpPr>
            <a:spLocks noGrp="1"/>
          </p:cNvSpPr>
          <p:nvPr>
            <p:ph type="body" sz="quarter" idx="10" hasCustomPrompt="1"/>
          </p:nvPr>
        </p:nvSpPr>
        <p:spPr>
          <a:xfrm>
            <a:off x="8232775" y="3869635"/>
            <a:ext cx="7847013" cy="1114960"/>
          </a:xfrm>
        </p:spPr>
        <p:txBody>
          <a:bodyPr>
            <a:noAutofit/>
          </a:bodyPr>
          <a:lstStyle>
            <a:lvl1pPr marL="0" indent="0">
              <a:buNone/>
              <a:defRPr sz="4800" b="1" i="0">
                <a:solidFill>
                  <a:schemeClr val="bg1"/>
                </a:solidFill>
                <a:latin typeface="Avenir Next Demi Bold" panose="020B0503020202020204" pitchFamily="34" charset="0"/>
              </a:defRPr>
            </a:lvl1pPr>
            <a:lvl2pPr marL="650230" indent="0">
              <a:buNone/>
              <a:defRPr sz="4400" b="1" i="0">
                <a:solidFill>
                  <a:schemeClr val="bg1"/>
                </a:solidFill>
                <a:latin typeface="Avenir Next Demi Bold" panose="020B0503020202020204" pitchFamily="34" charset="0"/>
              </a:defRPr>
            </a:lvl2pPr>
            <a:lvl3pPr marL="1300460" indent="0">
              <a:buNone/>
              <a:defRPr sz="4000" b="1" i="0">
                <a:solidFill>
                  <a:schemeClr val="bg1"/>
                </a:solidFill>
                <a:latin typeface="Avenir Next Demi Bold" panose="020B0503020202020204" pitchFamily="34" charset="0"/>
              </a:defRPr>
            </a:lvl3pPr>
            <a:lvl4pPr marL="1950689" indent="0">
              <a:buNone/>
              <a:defRPr sz="3600" b="1" i="0">
                <a:solidFill>
                  <a:schemeClr val="bg1"/>
                </a:solidFill>
                <a:latin typeface="Avenir Next Demi Bold" panose="020B0503020202020204" pitchFamily="34" charset="0"/>
              </a:defRPr>
            </a:lvl4pPr>
            <a:lvl5pPr marL="2600919" indent="0">
              <a:buNone/>
              <a:defRPr sz="3600" b="1" i="0">
                <a:solidFill>
                  <a:schemeClr val="bg1"/>
                </a:solidFill>
                <a:latin typeface="Avenir Next Demi Bold" panose="020B0503020202020204" pitchFamily="34" charset="0"/>
              </a:defRPr>
            </a:lvl5pPr>
          </a:lstStyle>
          <a:p>
            <a:pPr lvl="0"/>
            <a:r>
              <a:rPr lang="en-US" dirty="0"/>
              <a:t>SUBJECT TITLE</a:t>
            </a:r>
          </a:p>
        </p:txBody>
      </p:sp>
      <p:sp>
        <p:nvSpPr>
          <p:cNvPr id="11" name="Subtitle 2">
            <a:extLst>
              <a:ext uri="{FF2B5EF4-FFF2-40B4-BE49-F238E27FC236}">
                <a16:creationId xmlns:a16="http://schemas.microsoft.com/office/drawing/2014/main" id="{3ABF5345-1934-56F7-6A1E-C7822AA4951C}"/>
              </a:ext>
            </a:extLst>
          </p:cNvPr>
          <p:cNvSpPr>
            <a:spLocks noGrp="1"/>
          </p:cNvSpPr>
          <p:nvPr>
            <p:ph type="subTitle" idx="1" hasCustomPrompt="1"/>
          </p:nvPr>
        </p:nvSpPr>
        <p:spPr>
          <a:xfrm>
            <a:off x="8232775" y="5217246"/>
            <a:ext cx="7847013" cy="987970"/>
          </a:xfrm>
        </p:spPr>
        <p:txBody>
          <a:bodyPr>
            <a:noAutofit/>
          </a:bodyPr>
          <a:lstStyle>
            <a:lvl1pPr marL="0" indent="0" algn="l">
              <a:lnSpc>
                <a:spcPct val="100000"/>
              </a:lnSpc>
              <a:spcBef>
                <a:spcPts val="0"/>
              </a:spcBef>
              <a:buNone/>
              <a:defRPr sz="3200" b="0" i="0">
                <a:solidFill>
                  <a:schemeClr val="bg1"/>
                </a:solidFill>
                <a:latin typeface="Avenir Next" panose="020B0503020202020204" pitchFamily="34" charset="0"/>
              </a:defRPr>
            </a:lvl1pPr>
            <a:lvl2pPr marL="650230" indent="0" algn="ctr">
              <a:buNone/>
              <a:defRPr sz="2844"/>
            </a:lvl2pPr>
            <a:lvl3pPr marL="1300460" indent="0" algn="ctr">
              <a:buNone/>
              <a:defRPr sz="2560"/>
            </a:lvl3pPr>
            <a:lvl4pPr marL="1950690" indent="0" algn="ctr">
              <a:buNone/>
              <a:defRPr sz="2276"/>
            </a:lvl4pPr>
            <a:lvl5pPr marL="2600919" indent="0" algn="ctr">
              <a:buNone/>
              <a:defRPr sz="2276"/>
            </a:lvl5pPr>
            <a:lvl6pPr marL="3251149" indent="0" algn="ctr">
              <a:buNone/>
              <a:defRPr sz="2276"/>
            </a:lvl6pPr>
            <a:lvl7pPr marL="3901379" indent="0" algn="ctr">
              <a:buNone/>
              <a:defRPr sz="2276"/>
            </a:lvl7pPr>
            <a:lvl8pPr marL="4551609" indent="0" algn="ctr">
              <a:buNone/>
              <a:defRPr sz="2276"/>
            </a:lvl8pPr>
            <a:lvl9pPr marL="5201839" indent="0" algn="ctr">
              <a:buNone/>
              <a:defRPr sz="2276"/>
            </a:lvl9pPr>
          </a:lstStyle>
          <a:p>
            <a:r>
              <a:rPr lang="en-US" dirty="0"/>
              <a:t>SUBTITLE TEXT</a:t>
            </a:r>
          </a:p>
        </p:txBody>
      </p:sp>
    </p:spTree>
    <p:extLst>
      <p:ext uri="{BB962C8B-B14F-4D97-AF65-F5344CB8AC3E}">
        <p14:creationId xmlns:p14="http://schemas.microsoft.com/office/powerpoint/2010/main" val="255660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TO Subject 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0591AC0-3560-0A9F-3C31-1DF40E632936}"/>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2" r="1" b="1"/>
          <a:stretch/>
        </p:blipFill>
        <p:spPr>
          <a:xfrm>
            <a:off x="20" y="1823"/>
            <a:ext cx="17340242" cy="9751777"/>
          </a:xfrm>
          <a:prstGeom prst="rect">
            <a:avLst/>
          </a:prstGeom>
        </p:spPr>
      </p:pic>
      <p:sp>
        <p:nvSpPr>
          <p:cNvPr id="8" name="Rectangle 7">
            <a:extLst>
              <a:ext uri="{FF2B5EF4-FFF2-40B4-BE49-F238E27FC236}">
                <a16:creationId xmlns:a16="http://schemas.microsoft.com/office/drawing/2014/main" id="{5AA4298A-C4A7-CF90-A517-CBFDB880BCE1}"/>
              </a:ext>
            </a:extLst>
          </p:cNvPr>
          <p:cNvSpPr/>
          <p:nvPr userDrawn="1"/>
        </p:nvSpPr>
        <p:spPr>
          <a:xfrm rot="16200000">
            <a:off x="10699556" y="39238"/>
            <a:ext cx="3498575" cy="9781139"/>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rgbClr val="003A70"/>
              </a:solidFill>
              <a:latin typeface="Avenir Next" panose="020B0503020202020204" pitchFamily="34" charset="0"/>
            </a:endParaRPr>
          </a:p>
        </p:txBody>
      </p:sp>
      <p:sp>
        <p:nvSpPr>
          <p:cNvPr id="10" name="Text Placeholder 16">
            <a:extLst>
              <a:ext uri="{FF2B5EF4-FFF2-40B4-BE49-F238E27FC236}">
                <a16:creationId xmlns:a16="http://schemas.microsoft.com/office/drawing/2014/main" id="{5AD2D3D2-0D70-8492-8CEF-88EC6EDDA4B7}"/>
              </a:ext>
            </a:extLst>
          </p:cNvPr>
          <p:cNvSpPr>
            <a:spLocks noGrp="1"/>
          </p:cNvSpPr>
          <p:nvPr>
            <p:ph type="body" sz="quarter" idx="10" hasCustomPrompt="1"/>
          </p:nvPr>
        </p:nvSpPr>
        <p:spPr>
          <a:xfrm>
            <a:off x="8232775" y="3869635"/>
            <a:ext cx="7847013" cy="1114960"/>
          </a:xfrm>
        </p:spPr>
        <p:txBody>
          <a:bodyPr>
            <a:noAutofit/>
          </a:bodyPr>
          <a:lstStyle>
            <a:lvl1pPr marL="0" indent="0">
              <a:buNone/>
              <a:defRPr sz="4800" b="1" i="0">
                <a:solidFill>
                  <a:schemeClr val="bg1"/>
                </a:solidFill>
                <a:latin typeface="Avenir Next Demi Bold" panose="020B0503020202020204" pitchFamily="34" charset="0"/>
              </a:defRPr>
            </a:lvl1pPr>
            <a:lvl2pPr marL="650230" indent="0">
              <a:buNone/>
              <a:defRPr sz="4400" b="1" i="0">
                <a:solidFill>
                  <a:schemeClr val="bg1"/>
                </a:solidFill>
                <a:latin typeface="Avenir Next Demi Bold" panose="020B0503020202020204" pitchFamily="34" charset="0"/>
              </a:defRPr>
            </a:lvl2pPr>
            <a:lvl3pPr marL="1300460" indent="0">
              <a:buNone/>
              <a:defRPr sz="4000" b="1" i="0">
                <a:solidFill>
                  <a:schemeClr val="bg1"/>
                </a:solidFill>
                <a:latin typeface="Avenir Next Demi Bold" panose="020B0503020202020204" pitchFamily="34" charset="0"/>
              </a:defRPr>
            </a:lvl3pPr>
            <a:lvl4pPr marL="1950689" indent="0">
              <a:buNone/>
              <a:defRPr sz="3600" b="1" i="0">
                <a:solidFill>
                  <a:schemeClr val="bg1"/>
                </a:solidFill>
                <a:latin typeface="Avenir Next Demi Bold" panose="020B0503020202020204" pitchFamily="34" charset="0"/>
              </a:defRPr>
            </a:lvl4pPr>
            <a:lvl5pPr marL="2600919" indent="0">
              <a:buNone/>
              <a:defRPr sz="3600" b="1" i="0">
                <a:solidFill>
                  <a:schemeClr val="bg1"/>
                </a:solidFill>
                <a:latin typeface="Avenir Next Demi Bold" panose="020B0503020202020204" pitchFamily="34" charset="0"/>
              </a:defRPr>
            </a:lvl5pPr>
          </a:lstStyle>
          <a:p>
            <a:pPr lvl="0"/>
            <a:r>
              <a:rPr lang="en-US" dirty="0"/>
              <a:t>SUBJECT TITLE</a:t>
            </a:r>
          </a:p>
        </p:txBody>
      </p:sp>
      <p:sp>
        <p:nvSpPr>
          <p:cNvPr id="11" name="Subtitle 2">
            <a:extLst>
              <a:ext uri="{FF2B5EF4-FFF2-40B4-BE49-F238E27FC236}">
                <a16:creationId xmlns:a16="http://schemas.microsoft.com/office/drawing/2014/main" id="{3ABF5345-1934-56F7-6A1E-C7822AA4951C}"/>
              </a:ext>
            </a:extLst>
          </p:cNvPr>
          <p:cNvSpPr>
            <a:spLocks noGrp="1"/>
          </p:cNvSpPr>
          <p:nvPr>
            <p:ph type="subTitle" idx="1" hasCustomPrompt="1"/>
          </p:nvPr>
        </p:nvSpPr>
        <p:spPr>
          <a:xfrm>
            <a:off x="8232775" y="5217246"/>
            <a:ext cx="7847013" cy="987970"/>
          </a:xfrm>
        </p:spPr>
        <p:txBody>
          <a:bodyPr>
            <a:noAutofit/>
          </a:bodyPr>
          <a:lstStyle>
            <a:lvl1pPr marL="0" indent="0" algn="l">
              <a:lnSpc>
                <a:spcPct val="100000"/>
              </a:lnSpc>
              <a:spcBef>
                <a:spcPts val="0"/>
              </a:spcBef>
              <a:buNone/>
              <a:defRPr sz="3200" b="0" i="0">
                <a:solidFill>
                  <a:schemeClr val="bg1"/>
                </a:solidFill>
                <a:latin typeface="Avenir Next" panose="020B0503020202020204" pitchFamily="34" charset="0"/>
              </a:defRPr>
            </a:lvl1pPr>
            <a:lvl2pPr marL="650230" indent="0" algn="ctr">
              <a:buNone/>
              <a:defRPr sz="2844"/>
            </a:lvl2pPr>
            <a:lvl3pPr marL="1300460" indent="0" algn="ctr">
              <a:buNone/>
              <a:defRPr sz="2560"/>
            </a:lvl3pPr>
            <a:lvl4pPr marL="1950690" indent="0" algn="ctr">
              <a:buNone/>
              <a:defRPr sz="2276"/>
            </a:lvl4pPr>
            <a:lvl5pPr marL="2600919" indent="0" algn="ctr">
              <a:buNone/>
              <a:defRPr sz="2276"/>
            </a:lvl5pPr>
            <a:lvl6pPr marL="3251149" indent="0" algn="ctr">
              <a:buNone/>
              <a:defRPr sz="2276"/>
            </a:lvl6pPr>
            <a:lvl7pPr marL="3901379" indent="0" algn="ctr">
              <a:buNone/>
              <a:defRPr sz="2276"/>
            </a:lvl7pPr>
            <a:lvl8pPr marL="4551609" indent="0" algn="ctr">
              <a:buNone/>
              <a:defRPr sz="2276"/>
            </a:lvl8pPr>
            <a:lvl9pPr marL="5201839" indent="0" algn="ctr">
              <a:buNone/>
              <a:defRPr sz="2276"/>
            </a:lvl9pPr>
          </a:lstStyle>
          <a:p>
            <a:r>
              <a:rPr lang="en-US" dirty="0"/>
              <a:t>SUBTITLE TEXT</a:t>
            </a:r>
          </a:p>
        </p:txBody>
      </p:sp>
      <p:pic>
        <p:nvPicPr>
          <p:cNvPr id="3" name="Picture 2" descr="A blue and red text on a black background&#10;&#10;Description automatically generated">
            <a:extLst>
              <a:ext uri="{FF2B5EF4-FFF2-40B4-BE49-F238E27FC236}">
                <a16:creationId xmlns:a16="http://schemas.microsoft.com/office/drawing/2014/main" id="{8F8EC4E1-3DD1-AEFE-9E5D-9C70A413086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78897" y="1828800"/>
            <a:ext cx="4000500" cy="6096000"/>
          </a:xfrm>
          <a:prstGeom prst="rect">
            <a:avLst/>
          </a:prstGeom>
        </p:spPr>
      </p:pic>
    </p:spTree>
    <p:extLst>
      <p:ext uri="{BB962C8B-B14F-4D97-AF65-F5344CB8AC3E}">
        <p14:creationId xmlns:p14="http://schemas.microsoft.com/office/powerpoint/2010/main" val="3857510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38CA817-CAA6-A66E-D079-0FF45CCA15EF}"/>
              </a:ext>
            </a:extLst>
          </p:cNvPr>
          <p:cNvSpPr>
            <a:spLocks noGrp="1"/>
          </p:cNvSpPr>
          <p:nvPr>
            <p:ph sz="half" idx="1"/>
          </p:nvPr>
        </p:nvSpPr>
        <p:spPr>
          <a:xfrm>
            <a:off x="1192143" y="1696278"/>
            <a:ext cx="7369612" cy="7088736"/>
          </a:xfrm>
        </p:spPr>
        <p:txBody>
          <a:bodyPr/>
          <a:lstStyle>
            <a:lvl1pPr marL="0" indent="0">
              <a:buNone/>
              <a:defRPr b="0" i="0">
                <a:latin typeface="Avenir Next" panose="020B0503020202020204" pitchFamily="34" charset="0"/>
              </a:defRPr>
            </a:lvl1pPr>
            <a:lvl2pPr marL="650230" indent="0">
              <a:buNone/>
              <a:defRPr b="0" i="0">
                <a:latin typeface="Avenir Next" panose="020B0503020202020204" pitchFamily="34" charset="0"/>
              </a:defRPr>
            </a:lvl2pPr>
            <a:lvl3pPr marL="1300460" indent="0">
              <a:buNone/>
              <a:defRPr b="0" i="0">
                <a:latin typeface="Avenir Next" panose="020B0503020202020204" pitchFamily="34" charset="0"/>
              </a:defRPr>
            </a:lvl3pPr>
            <a:lvl4pPr marL="1950689" indent="0">
              <a:buNone/>
              <a:defRPr b="0" i="0">
                <a:latin typeface="Avenir Next" panose="020B0503020202020204" pitchFamily="34" charset="0"/>
              </a:defRPr>
            </a:lvl4pPr>
            <a:lvl5pPr marL="2600919" indent="0">
              <a:buNone/>
              <a:defRPr b="0" i="0">
                <a:latin typeface="Avenir Next" panose="020B0503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03507830-A864-D761-976B-8DEC1CB52231}"/>
              </a:ext>
            </a:extLst>
          </p:cNvPr>
          <p:cNvSpPr>
            <a:spLocks noGrp="1"/>
          </p:cNvSpPr>
          <p:nvPr>
            <p:ph sz="half" idx="2"/>
          </p:nvPr>
        </p:nvSpPr>
        <p:spPr>
          <a:xfrm>
            <a:off x="8778508" y="1696278"/>
            <a:ext cx="7369612" cy="7088736"/>
          </a:xfrm>
        </p:spPr>
        <p:txBody>
          <a:bodyPr/>
          <a:lstStyle>
            <a:lvl1pPr marL="0" indent="0">
              <a:buNone/>
              <a:defRPr b="0" i="0">
                <a:latin typeface="Avenir Next" panose="020B0503020202020204" pitchFamily="34" charset="0"/>
              </a:defRPr>
            </a:lvl1pPr>
            <a:lvl2pPr marL="650230" indent="0">
              <a:buNone/>
              <a:defRPr b="0" i="0">
                <a:latin typeface="Avenir Next" panose="020B0503020202020204" pitchFamily="34" charset="0"/>
              </a:defRPr>
            </a:lvl2pPr>
            <a:lvl3pPr marL="1300460" indent="0">
              <a:buNone/>
              <a:defRPr b="0" i="0">
                <a:latin typeface="Avenir Next" panose="020B0503020202020204" pitchFamily="34" charset="0"/>
              </a:defRPr>
            </a:lvl3pPr>
            <a:lvl4pPr marL="1950689" indent="0">
              <a:buNone/>
              <a:defRPr b="0" i="0">
                <a:latin typeface="Avenir Next" panose="020B0503020202020204" pitchFamily="34" charset="0"/>
              </a:defRPr>
            </a:lvl4pPr>
            <a:lvl5pPr marL="2600919" indent="0">
              <a:buNone/>
              <a:defRPr b="0" i="0">
                <a:latin typeface="Avenir Next" panose="020B0503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a:extLst>
              <a:ext uri="{FF2B5EF4-FFF2-40B4-BE49-F238E27FC236}">
                <a16:creationId xmlns:a16="http://schemas.microsoft.com/office/drawing/2014/main" id="{352BCF51-63FE-3136-9E8F-EC5803B72A13}"/>
              </a:ext>
            </a:extLst>
          </p:cNvPr>
          <p:cNvSpPr/>
          <p:nvPr userDrawn="1"/>
        </p:nvSpPr>
        <p:spPr>
          <a:xfrm rot="16200000">
            <a:off x="2295688" y="-2125844"/>
            <a:ext cx="890917" cy="5583108"/>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rgbClr val="003A70"/>
              </a:solidFill>
              <a:latin typeface="Avenir Next" panose="020B0503020202020204" pitchFamily="34" charset="0"/>
            </a:endParaRPr>
          </a:p>
        </p:txBody>
      </p:sp>
      <p:sp>
        <p:nvSpPr>
          <p:cNvPr id="9" name="Text Placeholder 11">
            <a:extLst>
              <a:ext uri="{FF2B5EF4-FFF2-40B4-BE49-F238E27FC236}">
                <a16:creationId xmlns:a16="http://schemas.microsoft.com/office/drawing/2014/main" id="{5E3ED741-E911-1082-8546-6FA7A87384E1}"/>
              </a:ext>
            </a:extLst>
          </p:cNvPr>
          <p:cNvSpPr>
            <a:spLocks noGrp="1"/>
          </p:cNvSpPr>
          <p:nvPr>
            <p:ph type="body" sz="quarter" idx="10" hasCustomPrompt="1"/>
          </p:nvPr>
        </p:nvSpPr>
        <p:spPr>
          <a:xfrm>
            <a:off x="481013" y="394252"/>
            <a:ext cx="4157662" cy="520700"/>
          </a:xfrm>
        </p:spPr>
        <p:txBody>
          <a:bodyPr/>
          <a:lstStyle>
            <a:lvl1pPr marL="0" indent="0">
              <a:buNone/>
              <a:defRPr b="1" i="0">
                <a:solidFill>
                  <a:schemeClr val="bg1"/>
                </a:solidFill>
                <a:latin typeface="Avenir Next Demi Bold" panose="020B0503020202020204" pitchFamily="34" charset="0"/>
              </a:defRPr>
            </a:lvl1pPr>
          </a:lstStyle>
          <a:p>
            <a:pPr lvl="0"/>
            <a:r>
              <a:rPr lang="en-US" dirty="0"/>
              <a:t>SLIDE TITLE</a:t>
            </a:r>
          </a:p>
        </p:txBody>
      </p:sp>
    </p:spTree>
    <p:extLst>
      <p:ext uri="{BB962C8B-B14F-4D97-AF65-F5344CB8AC3E}">
        <p14:creationId xmlns:p14="http://schemas.microsoft.com/office/powerpoint/2010/main" val="1488300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with Headings">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80151A9-BF31-53A1-5A89-9E825B104D5D}"/>
              </a:ext>
            </a:extLst>
          </p:cNvPr>
          <p:cNvSpPr>
            <a:spLocks noGrp="1"/>
          </p:cNvSpPr>
          <p:nvPr>
            <p:ph type="body" idx="1"/>
          </p:nvPr>
        </p:nvSpPr>
        <p:spPr>
          <a:xfrm>
            <a:off x="1194403" y="1741629"/>
            <a:ext cx="7335743" cy="1171786"/>
          </a:xfrm>
        </p:spPr>
        <p:txBody>
          <a:bodyPr anchor="b">
            <a:normAutofit/>
          </a:bodyPr>
          <a:lstStyle>
            <a:lvl1pPr marL="0" indent="0">
              <a:buNone/>
              <a:defRPr sz="4000" b="1" i="0">
                <a:solidFill>
                  <a:srgbClr val="D61F32"/>
                </a:solidFill>
                <a:latin typeface="Avenir Next Demi Bold" panose="020B0503020202020204" pitchFamily="34" charset="0"/>
              </a:defRPr>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n-US"/>
              <a:t>Click to edit Master text styles</a:t>
            </a:r>
          </a:p>
        </p:txBody>
      </p:sp>
      <p:sp>
        <p:nvSpPr>
          <p:cNvPr id="4" name="Content Placeholder 3">
            <a:extLst>
              <a:ext uri="{FF2B5EF4-FFF2-40B4-BE49-F238E27FC236}">
                <a16:creationId xmlns:a16="http://schemas.microsoft.com/office/drawing/2014/main" id="{6F76FFEC-F0E7-4319-B812-D02B4B83B3B5}"/>
              </a:ext>
            </a:extLst>
          </p:cNvPr>
          <p:cNvSpPr>
            <a:spLocks noGrp="1"/>
          </p:cNvSpPr>
          <p:nvPr>
            <p:ph sz="half" idx="2"/>
          </p:nvPr>
        </p:nvSpPr>
        <p:spPr>
          <a:xfrm>
            <a:off x="1194403" y="2913415"/>
            <a:ext cx="7335743" cy="5753507"/>
          </a:xfrm>
        </p:spPr>
        <p:txBody>
          <a:bodyPr/>
          <a:lstStyle>
            <a:lvl1pPr>
              <a:defRPr b="0" i="0">
                <a:latin typeface="Avenir Next" panose="020B0503020202020204" pitchFamily="34" charset="0"/>
              </a:defRPr>
            </a:lvl1pPr>
            <a:lvl2pPr>
              <a:defRPr b="0" i="0">
                <a:latin typeface="Avenir Next" panose="020B0503020202020204" pitchFamily="34" charset="0"/>
              </a:defRPr>
            </a:lvl2pPr>
            <a:lvl3pPr>
              <a:defRPr b="0" i="0">
                <a:latin typeface="Avenir Next" panose="020B0503020202020204" pitchFamily="34" charset="0"/>
              </a:defRPr>
            </a:lvl3pPr>
            <a:lvl4pPr>
              <a:defRPr b="0" i="0">
                <a:latin typeface="Avenir Next" panose="020B0503020202020204" pitchFamily="34" charset="0"/>
              </a:defRPr>
            </a:lvl4pPr>
            <a:lvl5pPr>
              <a:defRPr b="0" i="0">
                <a:latin typeface="Avenir Next" panose="020B0503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ABEC7B88-AD8D-77C3-AFD7-4CC9E4B3D1CF}"/>
              </a:ext>
            </a:extLst>
          </p:cNvPr>
          <p:cNvSpPr>
            <a:spLocks noGrp="1"/>
          </p:cNvSpPr>
          <p:nvPr>
            <p:ph type="body" sz="quarter" idx="3"/>
          </p:nvPr>
        </p:nvSpPr>
        <p:spPr>
          <a:xfrm>
            <a:off x="8778508" y="1741629"/>
            <a:ext cx="7371870" cy="1171786"/>
          </a:xfrm>
        </p:spPr>
        <p:txBody>
          <a:bodyPr anchor="b">
            <a:normAutofit/>
          </a:bodyPr>
          <a:lstStyle>
            <a:lvl1pPr marL="0" indent="0">
              <a:buNone/>
              <a:defRPr sz="4000" b="1" i="0">
                <a:solidFill>
                  <a:srgbClr val="D61F32"/>
                </a:solidFill>
                <a:latin typeface="Avenir Next Demi Bold" panose="020B0503020202020204" pitchFamily="34" charset="0"/>
              </a:defRPr>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n-US"/>
              <a:t>Click to edit Master text styles</a:t>
            </a:r>
          </a:p>
        </p:txBody>
      </p:sp>
      <p:sp>
        <p:nvSpPr>
          <p:cNvPr id="6" name="Content Placeholder 5">
            <a:extLst>
              <a:ext uri="{FF2B5EF4-FFF2-40B4-BE49-F238E27FC236}">
                <a16:creationId xmlns:a16="http://schemas.microsoft.com/office/drawing/2014/main" id="{CA3B9C99-35A3-2B83-7686-7EAF30264C40}"/>
              </a:ext>
            </a:extLst>
          </p:cNvPr>
          <p:cNvSpPr>
            <a:spLocks noGrp="1"/>
          </p:cNvSpPr>
          <p:nvPr>
            <p:ph sz="quarter" idx="4"/>
          </p:nvPr>
        </p:nvSpPr>
        <p:spPr>
          <a:xfrm>
            <a:off x="8778508" y="2913415"/>
            <a:ext cx="7371870" cy="5753507"/>
          </a:xfrm>
        </p:spPr>
        <p:txBody>
          <a:bodyPr/>
          <a:lstStyle>
            <a:lvl1pPr>
              <a:defRPr b="0" i="0">
                <a:latin typeface="Avenir Next" panose="020B0503020202020204" pitchFamily="34" charset="0"/>
              </a:defRPr>
            </a:lvl1pPr>
            <a:lvl2pPr>
              <a:defRPr b="0" i="0">
                <a:latin typeface="Avenir Next" panose="020B0503020202020204" pitchFamily="34" charset="0"/>
              </a:defRPr>
            </a:lvl2pPr>
            <a:lvl3pPr>
              <a:defRPr b="0" i="0">
                <a:latin typeface="Avenir Next" panose="020B0503020202020204" pitchFamily="34" charset="0"/>
              </a:defRPr>
            </a:lvl3pPr>
            <a:lvl4pPr>
              <a:defRPr b="0" i="0">
                <a:latin typeface="Avenir Next" panose="020B0503020202020204" pitchFamily="34" charset="0"/>
              </a:defRPr>
            </a:lvl4pPr>
            <a:lvl5pPr>
              <a:defRPr b="0" i="0">
                <a:latin typeface="Avenir Next" panose="020B0503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Rectangle 11">
            <a:extLst>
              <a:ext uri="{FF2B5EF4-FFF2-40B4-BE49-F238E27FC236}">
                <a16:creationId xmlns:a16="http://schemas.microsoft.com/office/drawing/2014/main" id="{252306D7-5739-9DD9-D5FE-8D0909901CFA}"/>
              </a:ext>
            </a:extLst>
          </p:cNvPr>
          <p:cNvSpPr/>
          <p:nvPr userDrawn="1"/>
        </p:nvSpPr>
        <p:spPr>
          <a:xfrm rot="16200000">
            <a:off x="2295688" y="-2125844"/>
            <a:ext cx="890917" cy="5583108"/>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rgbClr val="003A70"/>
              </a:solidFill>
              <a:latin typeface="Avenir Next" panose="020B0503020202020204" pitchFamily="34" charset="0"/>
            </a:endParaRPr>
          </a:p>
        </p:txBody>
      </p:sp>
      <p:sp>
        <p:nvSpPr>
          <p:cNvPr id="13" name="Text Placeholder 11">
            <a:extLst>
              <a:ext uri="{FF2B5EF4-FFF2-40B4-BE49-F238E27FC236}">
                <a16:creationId xmlns:a16="http://schemas.microsoft.com/office/drawing/2014/main" id="{0EE51CFD-FB22-7470-3305-519DED78BBBC}"/>
              </a:ext>
            </a:extLst>
          </p:cNvPr>
          <p:cNvSpPr>
            <a:spLocks noGrp="1"/>
          </p:cNvSpPr>
          <p:nvPr>
            <p:ph type="body" sz="quarter" idx="10" hasCustomPrompt="1"/>
          </p:nvPr>
        </p:nvSpPr>
        <p:spPr>
          <a:xfrm>
            <a:off x="481013" y="394252"/>
            <a:ext cx="4157662" cy="520700"/>
          </a:xfrm>
        </p:spPr>
        <p:txBody>
          <a:bodyPr/>
          <a:lstStyle>
            <a:lvl1pPr marL="0" indent="0">
              <a:buNone/>
              <a:defRPr b="1" i="0">
                <a:solidFill>
                  <a:schemeClr val="bg1"/>
                </a:solidFill>
                <a:latin typeface="Avenir Next Demi Bold" panose="020B0503020202020204" pitchFamily="34" charset="0"/>
              </a:defRPr>
            </a:lvl1pPr>
          </a:lstStyle>
          <a:p>
            <a:pPr lvl="0"/>
            <a:r>
              <a:rPr lang="en-US" dirty="0"/>
              <a:t>SLIDE TITLE</a:t>
            </a:r>
          </a:p>
        </p:txBody>
      </p:sp>
    </p:spTree>
    <p:extLst>
      <p:ext uri="{BB962C8B-B14F-4D97-AF65-F5344CB8AC3E}">
        <p14:creationId xmlns:p14="http://schemas.microsoft.com/office/powerpoint/2010/main" val="2522972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mart Art Slide 1">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80151A9-BF31-53A1-5A89-9E825B104D5D}"/>
              </a:ext>
            </a:extLst>
          </p:cNvPr>
          <p:cNvSpPr>
            <a:spLocks noGrp="1"/>
          </p:cNvSpPr>
          <p:nvPr>
            <p:ph type="body" idx="1"/>
          </p:nvPr>
        </p:nvSpPr>
        <p:spPr>
          <a:xfrm>
            <a:off x="1194403" y="1741629"/>
            <a:ext cx="7335743" cy="1171786"/>
          </a:xfrm>
        </p:spPr>
        <p:txBody>
          <a:bodyPr anchor="b">
            <a:normAutofit/>
          </a:bodyPr>
          <a:lstStyle>
            <a:lvl1pPr marL="0" indent="0">
              <a:buNone/>
              <a:defRPr sz="4000" b="1" i="0">
                <a:solidFill>
                  <a:srgbClr val="D61F32"/>
                </a:solidFill>
                <a:latin typeface="Avenir Next Demi Bold" panose="020B0503020202020204" pitchFamily="34" charset="0"/>
              </a:defRPr>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n-US"/>
              <a:t>Click to edit Master text styles</a:t>
            </a:r>
          </a:p>
        </p:txBody>
      </p:sp>
      <p:sp>
        <p:nvSpPr>
          <p:cNvPr id="4" name="Content Placeholder 3">
            <a:extLst>
              <a:ext uri="{FF2B5EF4-FFF2-40B4-BE49-F238E27FC236}">
                <a16:creationId xmlns:a16="http://schemas.microsoft.com/office/drawing/2014/main" id="{6F76FFEC-F0E7-4319-B812-D02B4B83B3B5}"/>
              </a:ext>
            </a:extLst>
          </p:cNvPr>
          <p:cNvSpPr>
            <a:spLocks noGrp="1"/>
          </p:cNvSpPr>
          <p:nvPr>
            <p:ph sz="half" idx="2"/>
          </p:nvPr>
        </p:nvSpPr>
        <p:spPr>
          <a:xfrm>
            <a:off x="1194403" y="2913415"/>
            <a:ext cx="7335743" cy="5753507"/>
          </a:xfrm>
        </p:spPr>
        <p:txBody>
          <a:bodyPr/>
          <a:lstStyle>
            <a:lvl1pPr>
              <a:defRPr b="0" i="0">
                <a:latin typeface="Avenir Next" panose="020B0503020202020204" pitchFamily="34" charset="0"/>
              </a:defRPr>
            </a:lvl1pPr>
            <a:lvl2pPr>
              <a:defRPr b="0" i="0">
                <a:latin typeface="Avenir Next" panose="020B0503020202020204" pitchFamily="34" charset="0"/>
              </a:defRPr>
            </a:lvl2pPr>
            <a:lvl3pPr>
              <a:defRPr b="0" i="0">
                <a:latin typeface="Avenir Next" panose="020B0503020202020204" pitchFamily="34" charset="0"/>
              </a:defRPr>
            </a:lvl3pPr>
            <a:lvl4pPr>
              <a:defRPr b="0" i="0">
                <a:latin typeface="Avenir Next" panose="020B0503020202020204" pitchFamily="34" charset="0"/>
              </a:defRPr>
            </a:lvl4pPr>
            <a:lvl5pPr>
              <a:defRPr b="0" i="0">
                <a:latin typeface="Avenir Next" panose="020B0503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Rectangle 11">
            <a:extLst>
              <a:ext uri="{FF2B5EF4-FFF2-40B4-BE49-F238E27FC236}">
                <a16:creationId xmlns:a16="http://schemas.microsoft.com/office/drawing/2014/main" id="{252306D7-5739-9DD9-D5FE-8D0909901CFA}"/>
              </a:ext>
            </a:extLst>
          </p:cNvPr>
          <p:cNvSpPr/>
          <p:nvPr userDrawn="1"/>
        </p:nvSpPr>
        <p:spPr>
          <a:xfrm rot="16200000">
            <a:off x="2295688" y="-2125844"/>
            <a:ext cx="890917" cy="5583108"/>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rgbClr val="003A70"/>
              </a:solidFill>
              <a:latin typeface="Avenir Next" panose="020B0503020202020204" pitchFamily="34" charset="0"/>
            </a:endParaRPr>
          </a:p>
        </p:txBody>
      </p:sp>
      <p:sp>
        <p:nvSpPr>
          <p:cNvPr id="13" name="Text Placeholder 11">
            <a:extLst>
              <a:ext uri="{FF2B5EF4-FFF2-40B4-BE49-F238E27FC236}">
                <a16:creationId xmlns:a16="http://schemas.microsoft.com/office/drawing/2014/main" id="{0EE51CFD-FB22-7470-3305-519DED78BBBC}"/>
              </a:ext>
            </a:extLst>
          </p:cNvPr>
          <p:cNvSpPr>
            <a:spLocks noGrp="1"/>
          </p:cNvSpPr>
          <p:nvPr>
            <p:ph type="body" sz="quarter" idx="10" hasCustomPrompt="1"/>
          </p:nvPr>
        </p:nvSpPr>
        <p:spPr>
          <a:xfrm>
            <a:off x="481013" y="394252"/>
            <a:ext cx="4157662" cy="520700"/>
          </a:xfrm>
        </p:spPr>
        <p:txBody>
          <a:bodyPr/>
          <a:lstStyle>
            <a:lvl1pPr marL="0" indent="0">
              <a:buNone/>
              <a:defRPr b="1" i="0">
                <a:solidFill>
                  <a:schemeClr val="bg1"/>
                </a:solidFill>
                <a:latin typeface="Avenir Next Demi Bold" panose="020B0503020202020204" pitchFamily="34" charset="0"/>
              </a:defRPr>
            </a:lvl1pPr>
          </a:lstStyle>
          <a:p>
            <a:pPr lvl="0"/>
            <a:r>
              <a:rPr lang="en-US" dirty="0"/>
              <a:t>ABOUT MYLEGION</a:t>
            </a:r>
          </a:p>
        </p:txBody>
      </p:sp>
      <p:graphicFrame>
        <p:nvGraphicFramePr>
          <p:cNvPr id="2" name="Diagram 1">
            <a:extLst>
              <a:ext uri="{FF2B5EF4-FFF2-40B4-BE49-F238E27FC236}">
                <a16:creationId xmlns:a16="http://schemas.microsoft.com/office/drawing/2014/main" id="{EDD9F1A0-890A-F62F-9E9B-4E4080586505}"/>
              </a:ext>
            </a:extLst>
          </p:cNvPr>
          <p:cNvGraphicFramePr/>
          <p:nvPr userDrawn="1">
            <p:extLst>
              <p:ext uri="{D42A27DB-BD31-4B8C-83A1-F6EECF244321}">
                <p14:modId xmlns:p14="http://schemas.microsoft.com/office/powerpoint/2010/main" val="677901481"/>
              </p:ext>
            </p:extLst>
          </p:nvPr>
        </p:nvGraphicFramePr>
        <p:xfrm>
          <a:off x="8670131" y="960138"/>
          <a:ext cx="7900436" cy="77067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21729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mart Art Slide 2">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80151A9-BF31-53A1-5A89-9E825B104D5D}"/>
              </a:ext>
            </a:extLst>
          </p:cNvPr>
          <p:cNvSpPr>
            <a:spLocks noGrp="1"/>
          </p:cNvSpPr>
          <p:nvPr>
            <p:ph type="body" idx="1"/>
          </p:nvPr>
        </p:nvSpPr>
        <p:spPr>
          <a:xfrm>
            <a:off x="1296150" y="1741629"/>
            <a:ext cx="14747962" cy="1171786"/>
          </a:xfrm>
        </p:spPr>
        <p:txBody>
          <a:bodyPr anchor="b">
            <a:normAutofit/>
          </a:bodyPr>
          <a:lstStyle>
            <a:lvl1pPr marL="0" indent="0" algn="ctr">
              <a:buNone/>
              <a:defRPr sz="4000" b="1" i="0">
                <a:solidFill>
                  <a:srgbClr val="D61F32"/>
                </a:solidFill>
                <a:latin typeface="Avenir Next Demi Bold" panose="020B0503020202020204" pitchFamily="34" charset="0"/>
              </a:defRPr>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n-US"/>
              <a:t>Click to edit Master text styles</a:t>
            </a:r>
          </a:p>
        </p:txBody>
      </p:sp>
      <p:sp>
        <p:nvSpPr>
          <p:cNvPr id="12" name="Rectangle 11">
            <a:extLst>
              <a:ext uri="{FF2B5EF4-FFF2-40B4-BE49-F238E27FC236}">
                <a16:creationId xmlns:a16="http://schemas.microsoft.com/office/drawing/2014/main" id="{252306D7-5739-9DD9-D5FE-8D0909901CFA}"/>
              </a:ext>
            </a:extLst>
          </p:cNvPr>
          <p:cNvSpPr/>
          <p:nvPr userDrawn="1"/>
        </p:nvSpPr>
        <p:spPr>
          <a:xfrm rot="16200000">
            <a:off x="2295688" y="-2125844"/>
            <a:ext cx="890917" cy="5583108"/>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rgbClr val="003A70"/>
              </a:solidFill>
              <a:latin typeface="Avenir Next" panose="020B0503020202020204" pitchFamily="34" charset="0"/>
            </a:endParaRPr>
          </a:p>
        </p:txBody>
      </p:sp>
      <p:sp>
        <p:nvSpPr>
          <p:cNvPr id="13" name="Text Placeholder 11">
            <a:extLst>
              <a:ext uri="{FF2B5EF4-FFF2-40B4-BE49-F238E27FC236}">
                <a16:creationId xmlns:a16="http://schemas.microsoft.com/office/drawing/2014/main" id="{0EE51CFD-FB22-7470-3305-519DED78BBBC}"/>
              </a:ext>
            </a:extLst>
          </p:cNvPr>
          <p:cNvSpPr>
            <a:spLocks noGrp="1"/>
          </p:cNvSpPr>
          <p:nvPr>
            <p:ph type="body" sz="quarter" idx="10" hasCustomPrompt="1"/>
          </p:nvPr>
        </p:nvSpPr>
        <p:spPr>
          <a:xfrm>
            <a:off x="481013" y="394252"/>
            <a:ext cx="4157662" cy="520700"/>
          </a:xfrm>
        </p:spPr>
        <p:txBody>
          <a:bodyPr/>
          <a:lstStyle>
            <a:lvl1pPr marL="0" indent="0">
              <a:buNone/>
              <a:defRPr b="1" i="0">
                <a:solidFill>
                  <a:schemeClr val="bg1"/>
                </a:solidFill>
                <a:latin typeface="Avenir Next Demi Bold" panose="020B0503020202020204" pitchFamily="34" charset="0"/>
              </a:defRPr>
            </a:lvl1pPr>
          </a:lstStyle>
          <a:p>
            <a:pPr lvl="0"/>
            <a:r>
              <a:rPr lang="en-US" dirty="0"/>
              <a:t>SLIDE TITLE</a:t>
            </a:r>
          </a:p>
        </p:txBody>
      </p:sp>
      <p:graphicFrame>
        <p:nvGraphicFramePr>
          <p:cNvPr id="2" name="Diagram 1">
            <a:extLst>
              <a:ext uri="{FF2B5EF4-FFF2-40B4-BE49-F238E27FC236}">
                <a16:creationId xmlns:a16="http://schemas.microsoft.com/office/drawing/2014/main" id="{EDD9F1A0-890A-F62F-9E9B-4E4080586505}"/>
              </a:ext>
            </a:extLst>
          </p:cNvPr>
          <p:cNvGraphicFramePr/>
          <p:nvPr userDrawn="1">
            <p:extLst>
              <p:ext uri="{D42A27DB-BD31-4B8C-83A1-F6EECF244321}">
                <p14:modId xmlns:p14="http://schemas.microsoft.com/office/powerpoint/2010/main" val="654846674"/>
              </p:ext>
            </p:extLst>
          </p:nvPr>
        </p:nvGraphicFramePr>
        <p:xfrm>
          <a:off x="982049" y="3008242"/>
          <a:ext cx="15376164" cy="56586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25203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4654E14-342B-61A2-C4BC-408183C960E4}"/>
              </a:ext>
            </a:extLst>
          </p:cNvPr>
          <p:cNvSpPr>
            <a:spLocks noGrp="1"/>
          </p:cNvSpPr>
          <p:nvPr>
            <p:ph type="title"/>
          </p:nvPr>
        </p:nvSpPr>
        <p:spPr>
          <a:xfrm>
            <a:off x="1192143" y="519290"/>
            <a:ext cx="14955977" cy="2077153"/>
          </a:xfrm>
          <a:prstGeom prst="rect">
            <a:avLst/>
          </a:prstGeom>
        </p:spPr>
        <p:txBody>
          <a:bodyPr vert="horz" lIns="91440" tIns="45720" rIns="91440" bIns="45720" rtlCol="0" anchor="ctr">
            <a:normAutofit/>
          </a:bodyPr>
          <a:lstStyle/>
          <a:p>
            <a:r>
              <a:rPr lang="en-US" dirty="0"/>
              <a:t>Titles &amp; Subheadings – Avenir Next Demi Bold</a:t>
            </a:r>
          </a:p>
        </p:txBody>
      </p:sp>
      <p:sp>
        <p:nvSpPr>
          <p:cNvPr id="3" name="Text Placeholder 2">
            <a:extLst>
              <a:ext uri="{FF2B5EF4-FFF2-40B4-BE49-F238E27FC236}">
                <a16:creationId xmlns:a16="http://schemas.microsoft.com/office/drawing/2014/main" id="{79CEAF7E-C869-3F0D-99E9-F4245FCC3D19}"/>
              </a:ext>
            </a:extLst>
          </p:cNvPr>
          <p:cNvSpPr>
            <a:spLocks noGrp="1"/>
          </p:cNvSpPr>
          <p:nvPr>
            <p:ph type="body" idx="1"/>
          </p:nvPr>
        </p:nvSpPr>
        <p:spPr>
          <a:xfrm>
            <a:off x="1192143" y="2596444"/>
            <a:ext cx="14955977" cy="6188570"/>
          </a:xfrm>
          <a:prstGeom prst="rect">
            <a:avLst/>
          </a:prstGeom>
        </p:spPr>
        <p:txBody>
          <a:bodyPr vert="horz" lIns="91440" tIns="45720" rIns="91440" bIns="45720" rtlCol="0">
            <a:normAutofit/>
          </a:bodyPr>
          <a:lstStyle/>
          <a:p>
            <a:pPr lvl="0"/>
            <a:r>
              <a:rPr lang="en-US" dirty="0"/>
              <a:t>Paragraph Text – Avenir Next Regular</a:t>
            </a:r>
          </a:p>
          <a:p>
            <a:pPr lvl="1"/>
            <a:r>
              <a:rPr lang="en-US" dirty="0"/>
              <a:t>Paragraph Text – Avenir Next o Regular</a:t>
            </a:r>
          </a:p>
          <a:p>
            <a:pPr lvl="2"/>
            <a:r>
              <a:rPr lang="en-US" dirty="0"/>
              <a:t>Paragraph Text – Avenir Next Regular</a:t>
            </a:r>
          </a:p>
          <a:p>
            <a:pPr lvl="3"/>
            <a:r>
              <a:rPr lang="en-US" dirty="0"/>
              <a:t>Paragraph Text – Avenir Next Regular</a:t>
            </a:r>
          </a:p>
          <a:p>
            <a:pPr lvl="4"/>
            <a:r>
              <a:rPr lang="en-US" dirty="0"/>
              <a:t>Paragraph Text – Avenir Next Regular</a:t>
            </a:r>
          </a:p>
        </p:txBody>
      </p:sp>
    </p:spTree>
    <p:extLst>
      <p:ext uri="{BB962C8B-B14F-4D97-AF65-F5344CB8AC3E}">
        <p14:creationId xmlns:p14="http://schemas.microsoft.com/office/powerpoint/2010/main" val="590439008"/>
      </p:ext>
    </p:extLst>
  </p:cSld>
  <p:clrMap bg1="lt1" tx1="dk1" bg2="lt2" tx2="dk2" accent1="accent1" accent2="accent2" accent3="accent3" accent4="accent4" accent5="accent5" accent6="accent6" hlink="hlink" folHlink="folHlink"/>
  <p:sldLayoutIdLst>
    <p:sldLayoutId id="2147483758" r:id="rId1"/>
    <p:sldLayoutId id="2147483772" r:id="rId2"/>
    <p:sldLayoutId id="2147483759" r:id="rId3"/>
    <p:sldLayoutId id="2147483760" r:id="rId4"/>
    <p:sldLayoutId id="2147483771" r:id="rId5"/>
    <p:sldLayoutId id="2147483761" r:id="rId6"/>
    <p:sldLayoutId id="2147483762" r:id="rId7"/>
    <p:sldLayoutId id="2147483769" r:id="rId8"/>
    <p:sldLayoutId id="2147483775" r:id="rId9"/>
    <p:sldLayoutId id="2147483776" r:id="rId10"/>
    <p:sldLayoutId id="2147483770" r:id="rId11"/>
    <p:sldLayoutId id="2147483763" r:id="rId12"/>
    <p:sldLayoutId id="2147483764" r:id="rId13"/>
    <p:sldLayoutId id="2147483777" r:id="rId14"/>
    <p:sldLayoutId id="2147483773" r:id="rId15"/>
    <p:sldLayoutId id="2147483774" r:id="rId1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1300460" rtl="0" eaLnBrk="1" latinLnBrk="0" hangingPunct="1">
        <a:lnSpc>
          <a:spcPct val="90000"/>
        </a:lnSpc>
        <a:spcBef>
          <a:spcPct val="0"/>
        </a:spcBef>
        <a:buNone/>
        <a:defRPr sz="4800" b="1" i="0" kern="1200">
          <a:solidFill>
            <a:schemeClr val="tx1"/>
          </a:solidFill>
          <a:latin typeface="Avenir Next Demi Bold" panose="020B0503020202020204" pitchFamily="34" charset="0"/>
          <a:ea typeface="+mj-ea"/>
          <a:cs typeface="+mj-cs"/>
        </a:defRPr>
      </a:lvl1pPr>
    </p:titleStyle>
    <p:bodyStyle>
      <a:lvl1pPr marL="0" indent="0" algn="l" defTabSz="1300460" rtl="0" eaLnBrk="1" latinLnBrk="0" hangingPunct="1">
        <a:lnSpc>
          <a:spcPct val="90000"/>
        </a:lnSpc>
        <a:spcBef>
          <a:spcPts val="1422"/>
        </a:spcBef>
        <a:buFont typeface="Arial" panose="020B0604020202020204" pitchFamily="34" charset="0"/>
        <a:buNone/>
        <a:defRPr sz="3200" b="0" i="0" kern="1200">
          <a:solidFill>
            <a:schemeClr val="tx1"/>
          </a:solidFill>
          <a:latin typeface="Avenir Next" panose="020B0503020202020204" pitchFamily="34" charset="0"/>
          <a:ea typeface="+mn-ea"/>
          <a:cs typeface="+mn-cs"/>
        </a:defRPr>
      </a:lvl1pPr>
      <a:lvl2pPr marL="650230" indent="0" algn="l" defTabSz="1300460" rtl="0" eaLnBrk="1" latinLnBrk="0" hangingPunct="1">
        <a:lnSpc>
          <a:spcPct val="90000"/>
        </a:lnSpc>
        <a:spcBef>
          <a:spcPts val="711"/>
        </a:spcBef>
        <a:buFont typeface="Arial" panose="020B0604020202020204" pitchFamily="34" charset="0"/>
        <a:buNone/>
        <a:defRPr sz="2800" kern="1200">
          <a:solidFill>
            <a:schemeClr val="tx1"/>
          </a:solidFill>
          <a:latin typeface="Avenir Next" panose="020B0503020202020204" pitchFamily="34" charset="0"/>
          <a:ea typeface="+mn-ea"/>
          <a:cs typeface="+mn-cs"/>
        </a:defRPr>
      </a:lvl2pPr>
      <a:lvl3pPr marL="1300460" indent="0" algn="l" defTabSz="1300460" rtl="0" eaLnBrk="1" latinLnBrk="0" hangingPunct="1">
        <a:lnSpc>
          <a:spcPct val="90000"/>
        </a:lnSpc>
        <a:spcBef>
          <a:spcPts val="711"/>
        </a:spcBef>
        <a:buFont typeface="Arial" panose="020B0604020202020204" pitchFamily="34" charset="0"/>
        <a:buNone/>
        <a:defRPr sz="2400" kern="1200">
          <a:solidFill>
            <a:schemeClr val="tx1"/>
          </a:solidFill>
          <a:latin typeface="Avenir Next" panose="020B0503020202020204" pitchFamily="34" charset="0"/>
          <a:ea typeface="+mn-ea"/>
          <a:cs typeface="+mn-cs"/>
        </a:defRPr>
      </a:lvl3pPr>
      <a:lvl4pPr marL="1950689" indent="0" algn="l" defTabSz="1300460" rtl="0" eaLnBrk="1" latinLnBrk="0" hangingPunct="1">
        <a:lnSpc>
          <a:spcPct val="90000"/>
        </a:lnSpc>
        <a:spcBef>
          <a:spcPts val="711"/>
        </a:spcBef>
        <a:buFont typeface="Arial" panose="020B0604020202020204" pitchFamily="34" charset="0"/>
        <a:buNone/>
        <a:defRPr sz="2000" kern="1200">
          <a:solidFill>
            <a:schemeClr val="tx1"/>
          </a:solidFill>
          <a:latin typeface="Avenir Next" panose="020B0503020202020204" pitchFamily="34" charset="0"/>
          <a:ea typeface="+mn-ea"/>
          <a:cs typeface="+mn-cs"/>
        </a:defRPr>
      </a:lvl4pPr>
      <a:lvl5pPr marL="2600919" indent="0" algn="l" defTabSz="1300460" rtl="0" eaLnBrk="1" latinLnBrk="0" hangingPunct="1">
        <a:lnSpc>
          <a:spcPct val="90000"/>
        </a:lnSpc>
        <a:spcBef>
          <a:spcPts val="711"/>
        </a:spcBef>
        <a:buFont typeface="Arial" panose="020B0604020202020204" pitchFamily="34" charset="0"/>
        <a:buNone/>
        <a:defRPr sz="2000" kern="1200">
          <a:solidFill>
            <a:schemeClr val="tx1"/>
          </a:solidFill>
          <a:latin typeface="Avenir Next" panose="020B0503020202020204" pitchFamily="34" charset="0"/>
          <a:ea typeface="+mn-ea"/>
          <a:cs typeface="+mn-cs"/>
        </a:defRPr>
      </a:lvl5pPr>
      <a:lvl6pPr marL="357626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6pPr>
      <a:lvl7pPr marL="422649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7pPr>
      <a:lvl8pPr marL="487672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8pPr>
      <a:lvl9pPr marL="552695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9pPr>
    </p:bodyStyle>
    <p:otherStyle>
      <a:defPPr>
        <a:defRPr lang="en-US"/>
      </a:defPPr>
      <a:lvl1pPr marL="0" algn="l" defTabSz="1300460" rtl="0" eaLnBrk="1" latinLnBrk="0" hangingPunct="1">
        <a:defRPr sz="2560" kern="1200">
          <a:solidFill>
            <a:schemeClr val="tx1"/>
          </a:solidFill>
          <a:latin typeface="+mn-lt"/>
          <a:ea typeface="+mn-ea"/>
          <a:cs typeface="+mn-cs"/>
        </a:defRPr>
      </a:lvl1pPr>
      <a:lvl2pPr marL="650230" algn="l" defTabSz="1300460" rtl="0" eaLnBrk="1" latinLnBrk="0" hangingPunct="1">
        <a:defRPr sz="2560" kern="1200">
          <a:solidFill>
            <a:schemeClr val="tx1"/>
          </a:solidFill>
          <a:latin typeface="+mn-lt"/>
          <a:ea typeface="+mn-ea"/>
          <a:cs typeface="+mn-cs"/>
        </a:defRPr>
      </a:lvl2pPr>
      <a:lvl3pPr marL="1300460" algn="l" defTabSz="1300460" rtl="0" eaLnBrk="1" latinLnBrk="0" hangingPunct="1">
        <a:defRPr sz="2560" kern="1200">
          <a:solidFill>
            <a:schemeClr val="tx1"/>
          </a:solidFill>
          <a:latin typeface="+mn-lt"/>
          <a:ea typeface="+mn-ea"/>
          <a:cs typeface="+mn-cs"/>
        </a:defRPr>
      </a:lvl3pPr>
      <a:lvl4pPr marL="1950690" algn="l" defTabSz="1300460" rtl="0" eaLnBrk="1" latinLnBrk="0" hangingPunct="1">
        <a:defRPr sz="2560" kern="1200">
          <a:solidFill>
            <a:schemeClr val="tx1"/>
          </a:solidFill>
          <a:latin typeface="+mn-lt"/>
          <a:ea typeface="+mn-ea"/>
          <a:cs typeface="+mn-cs"/>
        </a:defRPr>
      </a:lvl4pPr>
      <a:lvl5pPr marL="2600919" algn="l" defTabSz="1300460" rtl="0" eaLnBrk="1" latinLnBrk="0" hangingPunct="1">
        <a:defRPr sz="2560" kern="1200">
          <a:solidFill>
            <a:schemeClr val="tx1"/>
          </a:solidFill>
          <a:latin typeface="+mn-lt"/>
          <a:ea typeface="+mn-ea"/>
          <a:cs typeface="+mn-cs"/>
        </a:defRPr>
      </a:lvl5pPr>
      <a:lvl6pPr marL="3251149" algn="l" defTabSz="1300460" rtl="0" eaLnBrk="1" latinLnBrk="0" hangingPunct="1">
        <a:defRPr sz="2560" kern="1200">
          <a:solidFill>
            <a:schemeClr val="tx1"/>
          </a:solidFill>
          <a:latin typeface="+mn-lt"/>
          <a:ea typeface="+mn-ea"/>
          <a:cs typeface="+mn-cs"/>
        </a:defRPr>
      </a:lvl6pPr>
      <a:lvl7pPr marL="3901379" algn="l" defTabSz="1300460" rtl="0" eaLnBrk="1" latinLnBrk="0" hangingPunct="1">
        <a:defRPr sz="2560" kern="1200">
          <a:solidFill>
            <a:schemeClr val="tx1"/>
          </a:solidFill>
          <a:latin typeface="+mn-lt"/>
          <a:ea typeface="+mn-ea"/>
          <a:cs typeface="+mn-cs"/>
        </a:defRPr>
      </a:lvl7pPr>
      <a:lvl8pPr marL="4551609" algn="l" defTabSz="1300460" rtl="0" eaLnBrk="1" latinLnBrk="0" hangingPunct="1">
        <a:defRPr sz="2560" kern="1200">
          <a:solidFill>
            <a:schemeClr val="tx1"/>
          </a:solidFill>
          <a:latin typeface="+mn-lt"/>
          <a:ea typeface="+mn-ea"/>
          <a:cs typeface="+mn-cs"/>
        </a:defRPr>
      </a:lvl8pPr>
      <a:lvl9pPr marL="5201839" algn="l" defTabSz="1300460" rtl="0" eaLnBrk="1" latinLnBrk="0" hangingPunct="1">
        <a:defRPr sz="25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22.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 Id="rId9" Type="http://schemas.openxmlformats.org/officeDocument/2006/relationships/image" Target="../media/image30.png"/></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33.png"/><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3" Type="http://schemas.openxmlformats.org/officeDocument/2006/relationships/hyperlink" Target="http://www.legion.org/renew"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hyperlink" Target="http://www.legion.org/"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www.legion.org/renew"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hyperlink" Target="http://www.legion.org/join"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CF06A2D-0BC4-2537-A011-BDE8306A0740}"/>
              </a:ext>
            </a:extLst>
          </p:cNvPr>
          <p:cNvSpPr/>
          <p:nvPr/>
        </p:nvSpPr>
        <p:spPr>
          <a:xfrm>
            <a:off x="7528560" y="0"/>
            <a:ext cx="9811703" cy="9753600"/>
          </a:xfrm>
          <a:prstGeom prst="rect">
            <a:avLst/>
          </a:prstGeom>
          <a:solidFill>
            <a:srgbClr val="D61F32"/>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09AEDE24-AB90-FFD6-7EEA-C5D2DC474824}"/>
              </a:ext>
            </a:extLst>
          </p:cNvPr>
          <p:cNvSpPr>
            <a:spLocks noGrp="1"/>
          </p:cNvSpPr>
          <p:nvPr>
            <p:ph type="body" sz="quarter" idx="10"/>
          </p:nvPr>
        </p:nvSpPr>
        <p:spPr>
          <a:xfrm>
            <a:off x="8052021" y="273413"/>
            <a:ext cx="7847013" cy="1309934"/>
          </a:xfrm>
        </p:spPr>
        <p:txBody>
          <a:bodyPr/>
          <a:lstStyle/>
          <a:p>
            <a:r>
              <a:rPr lang="en-US" dirty="0"/>
              <a:t>MEMBER ONLINE RENEW</a:t>
            </a:r>
          </a:p>
          <a:p>
            <a:endParaRPr lang="en-US" dirty="0"/>
          </a:p>
          <a:p>
            <a:r>
              <a:rPr lang="en-US" dirty="0"/>
              <a:t>Renew membership online through Legion.org.</a:t>
            </a:r>
          </a:p>
        </p:txBody>
      </p:sp>
      <p:sp>
        <p:nvSpPr>
          <p:cNvPr id="5" name="Subtitle 2">
            <a:extLst>
              <a:ext uri="{FF2B5EF4-FFF2-40B4-BE49-F238E27FC236}">
                <a16:creationId xmlns:a16="http://schemas.microsoft.com/office/drawing/2014/main" id="{C08C1C5A-848A-6FE8-83B9-146972EBD59C}"/>
              </a:ext>
            </a:extLst>
          </p:cNvPr>
          <p:cNvSpPr txBox="1">
            <a:spLocks/>
          </p:cNvSpPr>
          <p:nvPr/>
        </p:nvSpPr>
        <p:spPr>
          <a:xfrm>
            <a:off x="7069676" y="8765630"/>
            <a:ext cx="9811702" cy="987970"/>
          </a:xfrm>
          <a:prstGeom prst="rect">
            <a:avLst/>
          </a:prstGeom>
        </p:spPr>
        <p:txBody>
          <a:bodyPr vert="horz" lIns="91440" tIns="45720" rIns="91440" bIns="45720" rtlCol="0">
            <a:noAutofit/>
          </a:bodyPr>
          <a:lstStyle>
            <a:lvl1pPr marL="0" indent="0" algn="l" defTabSz="1300460" rtl="0" eaLnBrk="1" latinLnBrk="0" hangingPunct="1">
              <a:lnSpc>
                <a:spcPct val="100000"/>
              </a:lnSpc>
              <a:spcBef>
                <a:spcPts val="0"/>
              </a:spcBef>
              <a:buFont typeface="Arial" panose="020B0604020202020204" pitchFamily="34" charset="0"/>
              <a:buNone/>
              <a:defRPr sz="3200" b="0" i="0" kern="1200">
                <a:solidFill>
                  <a:schemeClr val="bg1"/>
                </a:solidFill>
                <a:latin typeface="Avenir Next" panose="020B0503020202020204" pitchFamily="34" charset="0"/>
                <a:ea typeface="+mn-ea"/>
                <a:cs typeface="+mn-cs"/>
              </a:defRPr>
            </a:lvl1pPr>
            <a:lvl2pPr marL="650230" indent="0" algn="ctr" defTabSz="1300460" rtl="0" eaLnBrk="1" latinLnBrk="0" hangingPunct="1">
              <a:lnSpc>
                <a:spcPct val="90000"/>
              </a:lnSpc>
              <a:spcBef>
                <a:spcPts val="711"/>
              </a:spcBef>
              <a:buFont typeface="Arial" panose="020B0604020202020204" pitchFamily="34" charset="0"/>
              <a:buNone/>
              <a:defRPr sz="2844" kern="1200">
                <a:solidFill>
                  <a:schemeClr val="tx1"/>
                </a:solidFill>
                <a:latin typeface="Avenir Next" panose="020B0503020202020204" pitchFamily="34" charset="0"/>
                <a:ea typeface="+mn-ea"/>
                <a:cs typeface="+mn-cs"/>
              </a:defRPr>
            </a:lvl2pPr>
            <a:lvl3pPr marL="1300460" indent="0" algn="ctr" defTabSz="1300460" rtl="0" eaLnBrk="1" latinLnBrk="0" hangingPunct="1">
              <a:lnSpc>
                <a:spcPct val="90000"/>
              </a:lnSpc>
              <a:spcBef>
                <a:spcPts val="711"/>
              </a:spcBef>
              <a:buFont typeface="Arial" panose="020B0604020202020204" pitchFamily="34" charset="0"/>
              <a:buNone/>
              <a:defRPr sz="2560" kern="1200">
                <a:solidFill>
                  <a:schemeClr val="tx1"/>
                </a:solidFill>
                <a:latin typeface="Avenir Next" panose="020B0503020202020204" pitchFamily="34" charset="0"/>
                <a:ea typeface="+mn-ea"/>
                <a:cs typeface="+mn-cs"/>
              </a:defRPr>
            </a:lvl3pPr>
            <a:lvl4pPr marL="1950690" indent="0" algn="ctr" defTabSz="1300460" rtl="0" eaLnBrk="1" latinLnBrk="0" hangingPunct="1">
              <a:lnSpc>
                <a:spcPct val="90000"/>
              </a:lnSpc>
              <a:spcBef>
                <a:spcPts val="711"/>
              </a:spcBef>
              <a:buFont typeface="Arial" panose="020B0604020202020204" pitchFamily="34" charset="0"/>
              <a:buNone/>
              <a:defRPr sz="2276" kern="1200">
                <a:solidFill>
                  <a:schemeClr val="tx1"/>
                </a:solidFill>
                <a:latin typeface="Avenir Next" panose="020B0503020202020204" pitchFamily="34" charset="0"/>
                <a:ea typeface="+mn-ea"/>
                <a:cs typeface="+mn-cs"/>
              </a:defRPr>
            </a:lvl4pPr>
            <a:lvl5pPr marL="2600919" indent="0" algn="ctr" defTabSz="1300460" rtl="0" eaLnBrk="1" latinLnBrk="0" hangingPunct="1">
              <a:lnSpc>
                <a:spcPct val="90000"/>
              </a:lnSpc>
              <a:spcBef>
                <a:spcPts val="711"/>
              </a:spcBef>
              <a:buFont typeface="Arial" panose="020B0604020202020204" pitchFamily="34" charset="0"/>
              <a:buNone/>
              <a:defRPr sz="2276" kern="1200">
                <a:solidFill>
                  <a:schemeClr val="tx1"/>
                </a:solidFill>
                <a:latin typeface="Avenir Next" panose="020B0503020202020204" pitchFamily="34" charset="0"/>
                <a:ea typeface="+mn-ea"/>
                <a:cs typeface="+mn-cs"/>
              </a:defRPr>
            </a:lvl5pPr>
            <a:lvl6pPr marL="3251149" indent="0" algn="ctr" defTabSz="1300460" rtl="0" eaLnBrk="1" latinLnBrk="0" hangingPunct="1">
              <a:lnSpc>
                <a:spcPct val="90000"/>
              </a:lnSpc>
              <a:spcBef>
                <a:spcPts val="711"/>
              </a:spcBef>
              <a:buFont typeface="Arial" panose="020B0604020202020204" pitchFamily="34" charset="0"/>
              <a:buNone/>
              <a:defRPr sz="2276" kern="1200">
                <a:solidFill>
                  <a:schemeClr val="tx1"/>
                </a:solidFill>
                <a:latin typeface="+mn-lt"/>
                <a:ea typeface="+mn-ea"/>
                <a:cs typeface="+mn-cs"/>
              </a:defRPr>
            </a:lvl6pPr>
            <a:lvl7pPr marL="3901379" indent="0" algn="ctr" defTabSz="1300460" rtl="0" eaLnBrk="1" latinLnBrk="0" hangingPunct="1">
              <a:lnSpc>
                <a:spcPct val="90000"/>
              </a:lnSpc>
              <a:spcBef>
                <a:spcPts val="711"/>
              </a:spcBef>
              <a:buFont typeface="Arial" panose="020B0604020202020204" pitchFamily="34" charset="0"/>
              <a:buNone/>
              <a:defRPr sz="2276" kern="1200">
                <a:solidFill>
                  <a:schemeClr val="tx1"/>
                </a:solidFill>
                <a:latin typeface="+mn-lt"/>
                <a:ea typeface="+mn-ea"/>
                <a:cs typeface="+mn-cs"/>
              </a:defRPr>
            </a:lvl7pPr>
            <a:lvl8pPr marL="4551609" indent="0" algn="ctr" defTabSz="1300460" rtl="0" eaLnBrk="1" latinLnBrk="0" hangingPunct="1">
              <a:lnSpc>
                <a:spcPct val="90000"/>
              </a:lnSpc>
              <a:spcBef>
                <a:spcPts val="711"/>
              </a:spcBef>
              <a:buFont typeface="Arial" panose="020B0604020202020204" pitchFamily="34" charset="0"/>
              <a:buNone/>
              <a:defRPr sz="2276" kern="1200">
                <a:solidFill>
                  <a:schemeClr val="tx1"/>
                </a:solidFill>
                <a:latin typeface="+mn-lt"/>
                <a:ea typeface="+mn-ea"/>
                <a:cs typeface="+mn-cs"/>
              </a:defRPr>
            </a:lvl8pPr>
            <a:lvl9pPr marL="5201839" indent="0" algn="ctr" defTabSz="1300460" rtl="0" eaLnBrk="1" latinLnBrk="0" hangingPunct="1">
              <a:lnSpc>
                <a:spcPct val="90000"/>
              </a:lnSpc>
              <a:spcBef>
                <a:spcPts val="711"/>
              </a:spcBef>
              <a:buFont typeface="Arial" panose="020B0604020202020204" pitchFamily="34" charset="0"/>
              <a:buNone/>
              <a:defRPr sz="2276" kern="1200">
                <a:solidFill>
                  <a:schemeClr val="tx1"/>
                </a:solidFill>
                <a:latin typeface="+mn-lt"/>
                <a:ea typeface="+mn-ea"/>
                <a:cs typeface="+mn-cs"/>
              </a:defRPr>
            </a:lvl9pPr>
          </a:lstStyle>
          <a:p>
            <a:pPr algn="r"/>
            <a:r>
              <a:rPr lang="en-US" dirty="0"/>
              <a:t>2027</a:t>
            </a:r>
          </a:p>
        </p:txBody>
      </p:sp>
    </p:spTree>
    <p:extLst>
      <p:ext uri="{BB962C8B-B14F-4D97-AF65-F5344CB8AC3E}">
        <p14:creationId xmlns:p14="http://schemas.microsoft.com/office/powerpoint/2010/main" val="793978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BC06E5C-EC1A-3734-8310-B1262D930AE5}"/>
              </a:ext>
            </a:extLst>
          </p:cNvPr>
          <p:cNvSpPr>
            <a:spLocks noGrp="1"/>
          </p:cNvSpPr>
          <p:nvPr>
            <p:ph type="body" sz="quarter" idx="10"/>
          </p:nvPr>
        </p:nvSpPr>
        <p:spPr/>
        <p:txBody>
          <a:bodyPr>
            <a:normAutofit lnSpcReduction="10000"/>
          </a:bodyPr>
          <a:lstStyle/>
          <a:p>
            <a:r>
              <a:rPr lang="en-US" dirty="0"/>
              <a:t>PAY NOW</a:t>
            </a:r>
          </a:p>
        </p:txBody>
      </p:sp>
      <p:pic>
        <p:nvPicPr>
          <p:cNvPr id="6" name="Picture 5">
            <a:extLst>
              <a:ext uri="{FF2B5EF4-FFF2-40B4-BE49-F238E27FC236}">
                <a16:creationId xmlns:a16="http://schemas.microsoft.com/office/drawing/2014/main" id="{CB668CE6-8BE7-3E04-BCC4-A468ADD5AAB7}"/>
              </a:ext>
            </a:extLst>
          </p:cNvPr>
          <p:cNvPicPr>
            <a:picLocks noChangeAspect="1"/>
          </p:cNvPicPr>
          <p:nvPr/>
        </p:nvPicPr>
        <p:blipFill>
          <a:blip r:embed="rId2"/>
          <a:stretch>
            <a:fillRect/>
          </a:stretch>
        </p:blipFill>
        <p:spPr>
          <a:xfrm>
            <a:off x="1586844" y="1326887"/>
            <a:ext cx="14582796" cy="7692982"/>
          </a:xfrm>
          <a:prstGeom prst="rect">
            <a:avLst/>
          </a:prstGeom>
          <a:ln>
            <a:solidFill>
              <a:schemeClr val="tx2">
                <a:lumMod val="75000"/>
              </a:schemeClr>
            </a:solidFill>
          </a:ln>
        </p:spPr>
      </p:pic>
    </p:spTree>
    <p:extLst>
      <p:ext uri="{BB962C8B-B14F-4D97-AF65-F5344CB8AC3E}">
        <p14:creationId xmlns:p14="http://schemas.microsoft.com/office/powerpoint/2010/main" val="844150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2C2F7F-F66E-0716-0454-E8905026075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B8BB819-631E-D6C3-006B-BF0A3EEC049A}"/>
              </a:ext>
            </a:extLst>
          </p:cNvPr>
          <p:cNvSpPr/>
          <p:nvPr/>
        </p:nvSpPr>
        <p:spPr>
          <a:xfrm>
            <a:off x="-1" y="70767"/>
            <a:ext cx="6039293" cy="1418253"/>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A1238580-04AE-2078-59CA-C28574A4564B}"/>
              </a:ext>
            </a:extLst>
          </p:cNvPr>
          <p:cNvSpPr>
            <a:spLocks noGrp="1"/>
          </p:cNvSpPr>
          <p:nvPr>
            <p:ph type="body" sz="quarter" idx="10"/>
          </p:nvPr>
        </p:nvSpPr>
        <p:spPr/>
        <p:txBody>
          <a:bodyPr>
            <a:normAutofit lnSpcReduction="10000"/>
          </a:bodyPr>
          <a:lstStyle/>
          <a:p>
            <a:endParaRPr lang="en-US" dirty="0"/>
          </a:p>
        </p:txBody>
      </p:sp>
      <p:pic>
        <p:nvPicPr>
          <p:cNvPr id="2" name="Picture 1">
            <a:extLst>
              <a:ext uri="{FF2B5EF4-FFF2-40B4-BE49-F238E27FC236}">
                <a16:creationId xmlns:a16="http://schemas.microsoft.com/office/drawing/2014/main" id="{61E67918-9ECE-1243-4D12-EF29456180EF}"/>
              </a:ext>
            </a:extLst>
          </p:cNvPr>
          <p:cNvPicPr>
            <a:picLocks noChangeAspect="1"/>
          </p:cNvPicPr>
          <p:nvPr/>
        </p:nvPicPr>
        <p:blipFill>
          <a:blip r:embed="rId3"/>
          <a:stretch>
            <a:fillRect/>
          </a:stretch>
        </p:blipFill>
        <p:spPr>
          <a:xfrm>
            <a:off x="843669" y="339875"/>
            <a:ext cx="15012368" cy="9342958"/>
          </a:xfrm>
          <a:prstGeom prst="rect">
            <a:avLst/>
          </a:prstGeom>
          <a:ln w="38100">
            <a:solidFill>
              <a:schemeClr val="accent1"/>
            </a:solidFill>
          </a:ln>
        </p:spPr>
      </p:pic>
      <p:sp>
        <p:nvSpPr>
          <p:cNvPr id="5" name="TextBox 4">
            <a:extLst>
              <a:ext uri="{FF2B5EF4-FFF2-40B4-BE49-F238E27FC236}">
                <a16:creationId xmlns:a16="http://schemas.microsoft.com/office/drawing/2014/main" id="{C4162CFB-EC48-3478-9B61-15A6DE5FC3DC}"/>
              </a:ext>
            </a:extLst>
          </p:cNvPr>
          <p:cNvSpPr txBox="1"/>
          <p:nvPr/>
        </p:nvSpPr>
        <p:spPr>
          <a:xfrm>
            <a:off x="1484226" y="2548601"/>
            <a:ext cx="3052471" cy="338554"/>
          </a:xfrm>
          <a:prstGeom prst="rect">
            <a:avLst/>
          </a:prstGeom>
          <a:solidFill>
            <a:schemeClr val="accent2"/>
          </a:solidFill>
        </p:spPr>
        <p:txBody>
          <a:bodyPr wrap="square" rtlCol="0">
            <a:spAutoFit/>
          </a:bodyPr>
          <a:lstStyle/>
          <a:p>
            <a:r>
              <a:rPr lang="en-US" b="1" dirty="0"/>
              <a:t>Total Selected to Pay:  $35</a:t>
            </a:r>
          </a:p>
        </p:txBody>
      </p:sp>
      <p:pic>
        <p:nvPicPr>
          <p:cNvPr id="16" name="Picture 15">
            <a:extLst>
              <a:ext uri="{FF2B5EF4-FFF2-40B4-BE49-F238E27FC236}">
                <a16:creationId xmlns:a16="http://schemas.microsoft.com/office/drawing/2014/main" id="{2AB7AD6C-4D74-2861-63DF-397CE39C0204}"/>
              </a:ext>
            </a:extLst>
          </p:cNvPr>
          <p:cNvPicPr>
            <a:picLocks noChangeAspect="1"/>
          </p:cNvPicPr>
          <p:nvPr/>
        </p:nvPicPr>
        <p:blipFill>
          <a:blip r:embed="rId4"/>
          <a:stretch>
            <a:fillRect/>
          </a:stretch>
        </p:blipFill>
        <p:spPr>
          <a:xfrm>
            <a:off x="1089051" y="572278"/>
            <a:ext cx="14521604" cy="8787070"/>
          </a:xfrm>
          <a:prstGeom prst="rect">
            <a:avLst/>
          </a:prstGeom>
          <a:ln w="19050">
            <a:solidFill>
              <a:schemeClr val="accent1"/>
            </a:solidFill>
          </a:ln>
        </p:spPr>
      </p:pic>
    </p:spTree>
    <p:extLst>
      <p:ext uri="{BB962C8B-B14F-4D97-AF65-F5344CB8AC3E}">
        <p14:creationId xmlns:p14="http://schemas.microsoft.com/office/powerpoint/2010/main" val="610614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up)">
                                      <p:cBhvr>
                                        <p:cTn id="7"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927BB0-F79E-51F7-1E83-D52B0B258E1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34A765C-EBD4-936A-869D-FD2C1746BAFB}"/>
              </a:ext>
            </a:extLst>
          </p:cNvPr>
          <p:cNvSpPr>
            <a:spLocks noGrp="1"/>
          </p:cNvSpPr>
          <p:nvPr>
            <p:ph type="body" sz="quarter" idx="10"/>
          </p:nvPr>
        </p:nvSpPr>
        <p:spPr/>
        <p:txBody>
          <a:bodyPr>
            <a:normAutofit lnSpcReduction="10000"/>
          </a:bodyPr>
          <a:lstStyle/>
          <a:p>
            <a:endParaRPr lang="en-US" dirty="0"/>
          </a:p>
        </p:txBody>
      </p:sp>
      <p:pic>
        <p:nvPicPr>
          <p:cNvPr id="2" name="Picture 1">
            <a:extLst>
              <a:ext uri="{FF2B5EF4-FFF2-40B4-BE49-F238E27FC236}">
                <a16:creationId xmlns:a16="http://schemas.microsoft.com/office/drawing/2014/main" id="{D63C09D0-6DF8-D702-8164-F59766DFFC33}"/>
              </a:ext>
            </a:extLst>
          </p:cNvPr>
          <p:cNvPicPr>
            <a:picLocks noChangeAspect="1"/>
          </p:cNvPicPr>
          <p:nvPr/>
        </p:nvPicPr>
        <p:blipFill>
          <a:blip r:embed="rId3"/>
          <a:stretch>
            <a:fillRect/>
          </a:stretch>
        </p:blipFill>
        <p:spPr>
          <a:xfrm>
            <a:off x="-1" y="0"/>
            <a:ext cx="17340263" cy="10503762"/>
          </a:xfrm>
          <a:prstGeom prst="rect">
            <a:avLst/>
          </a:prstGeom>
        </p:spPr>
      </p:pic>
      <p:pic>
        <p:nvPicPr>
          <p:cNvPr id="7" name="Picture 6">
            <a:extLst>
              <a:ext uri="{FF2B5EF4-FFF2-40B4-BE49-F238E27FC236}">
                <a16:creationId xmlns:a16="http://schemas.microsoft.com/office/drawing/2014/main" id="{27FE73BB-AF18-8218-EF9B-D0119EF19BD2}"/>
              </a:ext>
            </a:extLst>
          </p:cNvPr>
          <p:cNvPicPr>
            <a:picLocks noChangeAspect="1"/>
          </p:cNvPicPr>
          <p:nvPr/>
        </p:nvPicPr>
        <p:blipFill>
          <a:blip r:embed="rId4"/>
          <a:stretch>
            <a:fillRect/>
          </a:stretch>
        </p:blipFill>
        <p:spPr>
          <a:xfrm>
            <a:off x="893860" y="3715751"/>
            <a:ext cx="7673914" cy="3493172"/>
          </a:xfrm>
          <a:prstGeom prst="rect">
            <a:avLst/>
          </a:prstGeom>
        </p:spPr>
      </p:pic>
      <p:grpSp>
        <p:nvGrpSpPr>
          <p:cNvPr id="8" name="Group 7">
            <a:extLst>
              <a:ext uri="{FF2B5EF4-FFF2-40B4-BE49-F238E27FC236}">
                <a16:creationId xmlns:a16="http://schemas.microsoft.com/office/drawing/2014/main" id="{5F51C0AB-FEE3-3B06-E4E1-03C41D577292}"/>
              </a:ext>
            </a:extLst>
          </p:cNvPr>
          <p:cNvGrpSpPr/>
          <p:nvPr/>
        </p:nvGrpSpPr>
        <p:grpSpPr>
          <a:xfrm>
            <a:off x="898677" y="2781475"/>
            <a:ext cx="10484939" cy="7382942"/>
            <a:chOff x="317634" y="1395663"/>
            <a:chExt cx="8826366" cy="5361724"/>
          </a:xfrm>
        </p:grpSpPr>
        <p:sp>
          <p:nvSpPr>
            <p:cNvPr id="4" name="Rectangle 3">
              <a:extLst>
                <a:ext uri="{FF2B5EF4-FFF2-40B4-BE49-F238E27FC236}">
                  <a16:creationId xmlns:a16="http://schemas.microsoft.com/office/drawing/2014/main" id="{91AF9DEB-4274-2642-5828-2F12240A3F9C}"/>
                </a:ext>
              </a:extLst>
            </p:cNvPr>
            <p:cNvSpPr/>
            <p:nvPr/>
          </p:nvSpPr>
          <p:spPr>
            <a:xfrm>
              <a:off x="317634" y="1395663"/>
              <a:ext cx="8826366" cy="5361724"/>
            </a:xfrm>
            <a:prstGeom prst="rect">
              <a:avLst/>
            </a:prstGeom>
            <a:solidFill>
              <a:schemeClr val="bg1"/>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F15AC48A-632E-CA7F-03DF-FD85759FD4E7}"/>
                </a:ext>
              </a:extLst>
            </p:cNvPr>
            <p:cNvPicPr>
              <a:picLocks noChangeAspect="1"/>
            </p:cNvPicPr>
            <p:nvPr/>
          </p:nvPicPr>
          <p:blipFill>
            <a:blip r:embed="rId5"/>
            <a:stretch>
              <a:fillRect/>
            </a:stretch>
          </p:blipFill>
          <p:spPr>
            <a:xfrm>
              <a:off x="444810" y="1464395"/>
              <a:ext cx="3213883" cy="2057810"/>
            </a:xfrm>
            <a:prstGeom prst="rect">
              <a:avLst/>
            </a:prstGeom>
          </p:spPr>
        </p:pic>
        <p:sp>
          <p:nvSpPr>
            <p:cNvPr id="6" name="TextBox 5">
              <a:extLst>
                <a:ext uri="{FF2B5EF4-FFF2-40B4-BE49-F238E27FC236}">
                  <a16:creationId xmlns:a16="http://schemas.microsoft.com/office/drawing/2014/main" id="{52E3C3A7-CDE6-0026-0E0D-8C43F96008BB}"/>
                </a:ext>
              </a:extLst>
            </p:cNvPr>
            <p:cNvSpPr txBox="1"/>
            <p:nvPr/>
          </p:nvSpPr>
          <p:spPr>
            <a:xfrm>
              <a:off x="444810" y="1809106"/>
              <a:ext cx="8186021" cy="2481039"/>
            </a:xfrm>
            <a:prstGeom prst="rect">
              <a:avLst/>
            </a:prstGeom>
            <a:solidFill>
              <a:schemeClr val="bg1"/>
            </a:solidFill>
          </p:spPr>
          <p:txBody>
            <a:bodyPr wrap="square" rtlCol="0">
              <a:spAutoFit/>
            </a:bodyPr>
            <a:lstStyle/>
            <a:p>
              <a:pPr algn="l"/>
              <a:r>
                <a:rPr lang="en-US" sz="3600" dirty="0"/>
                <a:t>Thank you for making payment.</a:t>
              </a:r>
            </a:p>
            <a:p>
              <a:pPr algn="l"/>
              <a:r>
                <a:rPr lang="en-US" sz="3600" dirty="0"/>
                <a:t>Amount Paid:  35.00</a:t>
              </a:r>
            </a:p>
            <a:p>
              <a:pPr algn="l"/>
              <a:r>
                <a:rPr lang="en-US" sz="3600" dirty="0"/>
                <a:t>Paid with Card ending: ************1111</a:t>
              </a:r>
            </a:p>
            <a:p>
              <a:pPr algn="l"/>
              <a:r>
                <a:rPr lang="en-US" sz="3600" dirty="0"/>
                <a:t>Receipt Type:  Visa</a:t>
              </a:r>
            </a:p>
            <a:p>
              <a:pPr algn="l"/>
              <a:r>
                <a:rPr lang="en-US" sz="3600" dirty="0"/>
                <a:t>Membership Begin Date: 01/01/2027</a:t>
              </a:r>
            </a:p>
            <a:p>
              <a:pPr algn="l"/>
              <a:r>
                <a:rPr lang="en-US" sz="3600" dirty="0"/>
                <a:t>Membership End Date:  12/31/2027</a:t>
              </a:r>
            </a:p>
          </p:txBody>
        </p:sp>
      </p:grpSp>
      <p:sp>
        <p:nvSpPr>
          <p:cNvPr id="9" name="Rectangle 8">
            <a:extLst>
              <a:ext uri="{FF2B5EF4-FFF2-40B4-BE49-F238E27FC236}">
                <a16:creationId xmlns:a16="http://schemas.microsoft.com/office/drawing/2014/main" id="{D79B2658-7F88-45D5-8B96-55027ADC07F3}"/>
              </a:ext>
            </a:extLst>
          </p:cNvPr>
          <p:cNvSpPr/>
          <p:nvPr/>
        </p:nvSpPr>
        <p:spPr>
          <a:xfrm>
            <a:off x="10774017" y="3021496"/>
            <a:ext cx="6467061" cy="6546574"/>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90980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427D3C-A5D2-A8F4-2E00-0C3395519702}"/>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1BF19D74-A2CE-FC7F-24A1-E96462B6006A}"/>
              </a:ext>
            </a:extLst>
          </p:cNvPr>
          <p:cNvPicPr>
            <a:picLocks noChangeAspect="1"/>
          </p:cNvPicPr>
          <p:nvPr/>
        </p:nvPicPr>
        <p:blipFill>
          <a:blip r:embed="rId3"/>
          <a:stretch>
            <a:fillRect/>
          </a:stretch>
        </p:blipFill>
        <p:spPr>
          <a:xfrm>
            <a:off x="0" y="0"/>
            <a:ext cx="17388408" cy="8739963"/>
          </a:xfrm>
          <a:prstGeom prst="rect">
            <a:avLst/>
          </a:prstGeom>
        </p:spPr>
      </p:pic>
      <p:pic>
        <p:nvPicPr>
          <p:cNvPr id="11" name="Picture 10">
            <a:extLst>
              <a:ext uri="{FF2B5EF4-FFF2-40B4-BE49-F238E27FC236}">
                <a16:creationId xmlns:a16="http://schemas.microsoft.com/office/drawing/2014/main" id="{9B3CCEFB-EEE9-BAC7-57AC-7E2D559800A2}"/>
              </a:ext>
            </a:extLst>
          </p:cNvPr>
          <p:cNvPicPr>
            <a:picLocks noChangeAspect="1"/>
          </p:cNvPicPr>
          <p:nvPr/>
        </p:nvPicPr>
        <p:blipFill>
          <a:blip r:embed="rId4"/>
          <a:stretch>
            <a:fillRect/>
          </a:stretch>
        </p:blipFill>
        <p:spPr>
          <a:xfrm>
            <a:off x="10441191" y="575657"/>
            <a:ext cx="3691543" cy="875960"/>
          </a:xfrm>
          <a:prstGeom prst="rect">
            <a:avLst/>
          </a:prstGeom>
          <a:effectLst>
            <a:glow rad="101600">
              <a:srgbClr val="FFC000">
                <a:alpha val="60000"/>
              </a:srgbClr>
            </a:glow>
          </a:effectLst>
        </p:spPr>
      </p:pic>
    </p:spTree>
    <p:extLst>
      <p:ext uri="{BB962C8B-B14F-4D97-AF65-F5344CB8AC3E}">
        <p14:creationId xmlns:p14="http://schemas.microsoft.com/office/powerpoint/2010/main" val="4248726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Effect transition="in" filter="fade">
                                      <p:cBhvr>
                                        <p:cTn id="9"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EFEEB94-A955-A891-6509-E296603D81C5}"/>
              </a:ext>
            </a:extLst>
          </p:cNvPr>
          <p:cNvSpPr>
            <a:spLocks noGrp="1"/>
          </p:cNvSpPr>
          <p:nvPr>
            <p:ph type="body" sz="quarter" idx="10"/>
          </p:nvPr>
        </p:nvSpPr>
        <p:spPr/>
        <p:txBody>
          <a:bodyPr>
            <a:normAutofit lnSpcReduction="10000"/>
          </a:bodyPr>
          <a:lstStyle/>
          <a:p>
            <a:r>
              <a:rPr lang="en-US" dirty="0"/>
              <a:t>MYLEGION.ORG</a:t>
            </a:r>
          </a:p>
        </p:txBody>
      </p:sp>
      <p:sp>
        <p:nvSpPr>
          <p:cNvPr id="17" name="Rectangle 16">
            <a:extLst>
              <a:ext uri="{FF2B5EF4-FFF2-40B4-BE49-F238E27FC236}">
                <a16:creationId xmlns:a16="http://schemas.microsoft.com/office/drawing/2014/main" id="{F844BF79-6285-036C-4B23-FE5FAFDEA014}"/>
              </a:ext>
            </a:extLst>
          </p:cNvPr>
          <p:cNvSpPr/>
          <p:nvPr/>
        </p:nvSpPr>
        <p:spPr>
          <a:xfrm>
            <a:off x="14314044" y="9144000"/>
            <a:ext cx="1933028" cy="348857"/>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B9F9DA09-AF5F-4D01-AA43-DF40E815550D}"/>
              </a:ext>
            </a:extLst>
          </p:cNvPr>
          <p:cNvSpPr txBox="1"/>
          <p:nvPr/>
        </p:nvSpPr>
        <p:spPr>
          <a:xfrm>
            <a:off x="185057" y="1487132"/>
            <a:ext cx="5649686" cy="5262979"/>
          </a:xfrm>
          <a:prstGeom prst="rect">
            <a:avLst/>
          </a:prstGeom>
          <a:noFill/>
        </p:spPr>
        <p:txBody>
          <a:bodyPr wrap="square" rtlCol="0">
            <a:spAutoFit/>
          </a:bodyPr>
          <a:lstStyle/>
          <a:p>
            <a:pPr marL="457200" indent="-457200" algn="l">
              <a:buFont typeface="Wingdings" panose="05000000000000000000" pitchFamily="2" charset="2"/>
              <a:buChar char="§"/>
            </a:pPr>
            <a:r>
              <a:rPr lang="en-US" sz="2800" dirty="0"/>
              <a:t>Register with Email Address</a:t>
            </a:r>
          </a:p>
          <a:p>
            <a:pPr algn="l"/>
            <a:endParaRPr lang="en-US" sz="2800" dirty="0"/>
          </a:p>
          <a:p>
            <a:pPr marL="457200" indent="-457200" algn="l">
              <a:buFont typeface="Wingdings" panose="05000000000000000000" pitchFamily="2" charset="2"/>
              <a:buChar char="§"/>
            </a:pPr>
            <a:r>
              <a:rPr lang="en-US" sz="2800" dirty="0"/>
              <a:t>Renew LGN and SAL </a:t>
            </a:r>
          </a:p>
          <a:p>
            <a:pPr algn="l"/>
            <a:endParaRPr lang="en-US" sz="2800" dirty="0"/>
          </a:p>
          <a:p>
            <a:pPr marL="457200" indent="-457200" algn="l">
              <a:buFont typeface="Wingdings" panose="05000000000000000000" pitchFamily="2" charset="2"/>
              <a:buChar char="§"/>
            </a:pPr>
            <a:r>
              <a:rPr lang="en-US" sz="2800" dirty="0"/>
              <a:t>Manage Membership</a:t>
            </a:r>
          </a:p>
          <a:p>
            <a:pPr marL="457200" indent="-457200" algn="l">
              <a:buFont typeface="Wingdings" panose="05000000000000000000" pitchFamily="2" charset="2"/>
              <a:buChar char="§"/>
            </a:pPr>
            <a:endParaRPr lang="en-US" sz="2800" dirty="0"/>
          </a:p>
          <a:p>
            <a:pPr marL="457200" indent="-457200" algn="l">
              <a:buFont typeface="Wingdings" panose="05000000000000000000" pitchFamily="2" charset="2"/>
              <a:buChar char="§"/>
            </a:pPr>
            <a:r>
              <a:rPr lang="en-US" sz="2800" dirty="0"/>
              <a:t>Print Membership Cards</a:t>
            </a:r>
          </a:p>
          <a:p>
            <a:pPr marL="457200" indent="-457200" algn="l">
              <a:buFont typeface="Wingdings" panose="05000000000000000000" pitchFamily="2" charset="2"/>
              <a:buChar char="§"/>
            </a:pPr>
            <a:endParaRPr lang="en-US" sz="2800" dirty="0"/>
          </a:p>
          <a:p>
            <a:pPr marL="457200" indent="-457200" algn="l">
              <a:buFont typeface="Wingdings" panose="05000000000000000000" pitchFamily="2" charset="2"/>
              <a:buChar char="§"/>
            </a:pPr>
            <a:r>
              <a:rPr lang="en-US" sz="2800" dirty="0"/>
              <a:t>View Discounts</a:t>
            </a:r>
          </a:p>
          <a:p>
            <a:pPr marL="457200" indent="-457200" algn="l">
              <a:buFont typeface="Wingdings" panose="05000000000000000000" pitchFamily="2" charset="2"/>
              <a:buChar char="§"/>
            </a:pPr>
            <a:endParaRPr lang="en-US" sz="2800" dirty="0"/>
          </a:p>
          <a:p>
            <a:pPr marL="457200" indent="-457200" algn="l">
              <a:buFont typeface="Wingdings" panose="05000000000000000000" pitchFamily="2" charset="2"/>
              <a:buChar char="§"/>
            </a:pPr>
            <a:r>
              <a:rPr lang="en-US" sz="2800" dirty="0"/>
              <a:t>Administrative Tools for Officers</a:t>
            </a:r>
          </a:p>
        </p:txBody>
      </p:sp>
      <p:grpSp>
        <p:nvGrpSpPr>
          <p:cNvPr id="2" name="Group 1">
            <a:extLst>
              <a:ext uri="{FF2B5EF4-FFF2-40B4-BE49-F238E27FC236}">
                <a16:creationId xmlns:a16="http://schemas.microsoft.com/office/drawing/2014/main" id="{5BE12C4B-7A26-1140-B8AA-862A647AE1F7}"/>
              </a:ext>
            </a:extLst>
          </p:cNvPr>
          <p:cNvGrpSpPr/>
          <p:nvPr/>
        </p:nvGrpSpPr>
        <p:grpSpPr>
          <a:xfrm>
            <a:off x="6720840" y="260743"/>
            <a:ext cx="9526232" cy="9066137"/>
            <a:chOff x="2220454" y="-2081242"/>
            <a:chExt cx="12084424" cy="11405797"/>
          </a:xfrm>
        </p:grpSpPr>
        <p:grpSp>
          <p:nvGrpSpPr>
            <p:cNvPr id="6" name="Group 5">
              <a:extLst>
                <a:ext uri="{FF2B5EF4-FFF2-40B4-BE49-F238E27FC236}">
                  <a16:creationId xmlns:a16="http://schemas.microsoft.com/office/drawing/2014/main" id="{07617B35-387F-E1C9-6158-0EBD3910E9DB}"/>
                </a:ext>
              </a:extLst>
            </p:cNvPr>
            <p:cNvGrpSpPr/>
            <p:nvPr/>
          </p:nvGrpSpPr>
          <p:grpSpPr>
            <a:xfrm>
              <a:off x="2220454" y="-2081242"/>
              <a:ext cx="12084424" cy="11405797"/>
              <a:chOff x="2229620" y="-2087369"/>
              <a:chExt cx="12084424" cy="11405797"/>
            </a:xfrm>
          </p:grpSpPr>
          <p:grpSp>
            <p:nvGrpSpPr>
              <p:cNvPr id="12" name="Group 11">
                <a:extLst>
                  <a:ext uri="{FF2B5EF4-FFF2-40B4-BE49-F238E27FC236}">
                    <a16:creationId xmlns:a16="http://schemas.microsoft.com/office/drawing/2014/main" id="{4D01BC4C-BF96-FD4B-26D6-A1FB877FAA8C}"/>
                  </a:ext>
                </a:extLst>
              </p:cNvPr>
              <p:cNvGrpSpPr/>
              <p:nvPr/>
            </p:nvGrpSpPr>
            <p:grpSpPr>
              <a:xfrm>
                <a:off x="2229620" y="-2087369"/>
                <a:ext cx="12084424" cy="11405797"/>
                <a:chOff x="6181800" y="-387016"/>
                <a:chExt cx="10381910" cy="9746364"/>
              </a:xfrm>
            </p:grpSpPr>
            <p:grpSp>
              <p:nvGrpSpPr>
                <p:cNvPr id="30" name="Group 29">
                  <a:extLst>
                    <a:ext uri="{FF2B5EF4-FFF2-40B4-BE49-F238E27FC236}">
                      <a16:creationId xmlns:a16="http://schemas.microsoft.com/office/drawing/2014/main" id="{EDEA62F5-3BCA-4006-F1EA-E1A1DF1B2BC6}"/>
                    </a:ext>
                  </a:extLst>
                </p:cNvPr>
                <p:cNvGrpSpPr/>
                <p:nvPr/>
              </p:nvGrpSpPr>
              <p:grpSpPr>
                <a:xfrm>
                  <a:off x="6181800" y="-387016"/>
                  <a:ext cx="10381910" cy="9746364"/>
                  <a:chOff x="6236593" y="-214471"/>
                  <a:chExt cx="10381910" cy="9746364"/>
                </a:xfrm>
              </p:grpSpPr>
              <p:grpSp>
                <p:nvGrpSpPr>
                  <p:cNvPr id="32" name="Group 31">
                    <a:extLst>
                      <a:ext uri="{FF2B5EF4-FFF2-40B4-BE49-F238E27FC236}">
                        <a16:creationId xmlns:a16="http://schemas.microsoft.com/office/drawing/2014/main" id="{2776C8F6-AE4A-3AB2-75E4-166843B8B1F4}"/>
                      </a:ext>
                    </a:extLst>
                  </p:cNvPr>
                  <p:cNvGrpSpPr/>
                  <p:nvPr/>
                </p:nvGrpSpPr>
                <p:grpSpPr>
                  <a:xfrm>
                    <a:off x="6241538" y="221706"/>
                    <a:ext cx="10163060" cy="9310187"/>
                    <a:chOff x="6990735" y="202523"/>
                    <a:chExt cx="10163060" cy="9310187"/>
                  </a:xfrm>
                </p:grpSpPr>
                <p:grpSp>
                  <p:nvGrpSpPr>
                    <p:cNvPr id="36" name="Group 35">
                      <a:extLst>
                        <a:ext uri="{FF2B5EF4-FFF2-40B4-BE49-F238E27FC236}">
                          <a16:creationId xmlns:a16="http://schemas.microsoft.com/office/drawing/2014/main" id="{AD6CB2E0-965A-A92C-35FA-56720B51578A}"/>
                        </a:ext>
                      </a:extLst>
                    </p:cNvPr>
                    <p:cNvGrpSpPr/>
                    <p:nvPr/>
                  </p:nvGrpSpPr>
                  <p:grpSpPr>
                    <a:xfrm>
                      <a:off x="6990735" y="202523"/>
                      <a:ext cx="10163060" cy="9310187"/>
                      <a:chOff x="6990735" y="202523"/>
                      <a:chExt cx="10163060" cy="9310187"/>
                    </a:xfrm>
                  </p:grpSpPr>
                  <p:grpSp>
                    <p:nvGrpSpPr>
                      <p:cNvPr id="38" name="Group 37">
                        <a:extLst>
                          <a:ext uri="{FF2B5EF4-FFF2-40B4-BE49-F238E27FC236}">
                            <a16:creationId xmlns:a16="http://schemas.microsoft.com/office/drawing/2014/main" id="{732D626D-7ED8-A94C-A074-E20B74639E82}"/>
                          </a:ext>
                        </a:extLst>
                      </p:cNvPr>
                      <p:cNvGrpSpPr/>
                      <p:nvPr/>
                    </p:nvGrpSpPr>
                    <p:grpSpPr>
                      <a:xfrm>
                        <a:off x="6990735" y="202523"/>
                        <a:ext cx="10163060" cy="9310187"/>
                        <a:chOff x="6990735" y="202523"/>
                        <a:chExt cx="10163060" cy="9310187"/>
                      </a:xfrm>
                    </p:grpSpPr>
                    <p:grpSp>
                      <p:nvGrpSpPr>
                        <p:cNvPr id="40" name="Group 39">
                          <a:extLst>
                            <a:ext uri="{FF2B5EF4-FFF2-40B4-BE49-F238E27FC236}">
                              <a16:creationId xmlns:a16="http://schemas.microsoft.com/office/drawing/2014/main" id="{66294317-97EB-DCDF-D007-807BD5232F44}"/>
                            </a:ext>
                          </a:extLst>
                        </p:cNvPr>
                        <p:cNvGrpSpPr/>
                        <p:nvPr/>
                      </p:nvGrpSpPr>
                      <p:grpSpPr>
                        <a:xfrm>
                          <a:off x="6990735" y="202523"/>
                          <a:ext cx="10096334" cy="9310187"/>
                          <a:chOff x="7342961" y="202523"/>
                          <a:chExt cx="9745222" cy="8941477"/>
                        </a:xfrm>
                      </p:grpSpPr>
                      <p:pic>
                        <p:nvPicPr>
                          <p:cNvPr id="42" name="Picture 41">
                            <a:extLst>
                              <a:ext uri="{FF2B5EF4-FFF2-40B4-BE49-F238E27FC236}">
                                <a16:creationId xmlns:a16="http://schemas.microsoft.com/office/drawing/2014/main" id="{487F5A11-1B55-D195-7445-4D9D8641ED25}"/>
                              </a:ext>
                            </a:extLst>
                          </p:cNvPr>
                          <p:cNvPicPr>
                            <a:picLocks noChangeAspect="1"/>
                          </p:cNvPicPr>
                          <p:nvPr/>
                        </p:nvPicPr>
                        <p:blipFill>
                          <a:blip r:embed="rId3"/>
                          <a:stretch>
                            <a:fillRect/>
                          </a:stretch>
                        </p:blipFill>
                        <p:spPr>
                          <a:xfrm>
                            <a:off x="7342961" y="202523"/>
                            <a:ext cx="9676525" cy="8941477"/>
                          </a:xfrm>
                          <a:prstGeom prst="rect">
                            <a:avLst/>
                          </a:prstGeom>
                          <a:solidFill>
                            <a:schemeClr val="accent2"/>
                          </a:solidFill>
                        </p:spPr>
                      </p:pic>
                      <p:pic>
                        <p:nvPicPr>
                          <p:cNvPr id="43" name="Picture 42">
                            <a:extLst>
                              <a:ext uri="{FF2B5EF4-FFF2-40B4-BE49-F238E27FC236}">
                                <a16:creationId xmlns:a16="http://schemas.microsoft.com/office/drawing/2014/main" id="{4E3EFE7D-B26A-BB1D-3F2C-26D6EE2BE1F1}"/>
                              </a:ext>
                            </a:extLst>
                          </p:cNvPr>
                          <p:cNvPicPr>
                            <a:picLocks noChangeAspect="1"/>
                          </p:cNvPicPr>
                          <p:nvPr/>
                        </p:nvPicPr>
                        <p:blipFill>
                          <a:blip r:embed="rId4"/>
                          <a:stretch>
                            <a:fillRect/>
                          </a:stretch>
                        </p:blipFill>
                        <p:spPr>
                          <a:xfrm>
                            <a:off x="9655486" y="5762624"/>
                            <a:ext cx="5151101" cy="3016319"/>
                          </a:xfrm>
                          <a:prstGeom prst="rect">
                            <a:avLst/>
                          </a:prstGeom>
                        </p:spPr>
                      </p:pic>
                      <p:pic>
                        <p:nvPicPr>
                          <p:cNvPr id="44" name="Picture 43">
                            <a:extLst>
                              <a:ext uri="{FF2B5EF4-FFF2-40B4-BE49-F238E27FC236}">
                                <a16:creationId xmlns:a16="http://schemas.microsoft.com/office/drawing/2014/main" id="{2933DC2A-DCAD-5C8F-55F5-BACBE4C4A02B}"/>
                              </a:ext>
                            </a:extLst>
                          </p:cNvPr>
                          <p:cNvPicPr>
                            <a:picLocks noChangeAspect="1"/>
                          </p:cNvPicPr>
                          <p:nvPr/>
                        </p:nvPicPr>
                        <p:blipFill>
                          <a:blip r:embed="rId5"/>
                          <a:stretch>
                            <a:fillRect/>
                          </a:stretch>
                        </p:blipFill>
                        <p:spPr>
                          <a:xfrm>
                            <a:off x="14844354" y="2107337"/>
                            <a:ext cx="2243829" cy="6457954"/>
                          </a:xfrm>
                          <a:prstGeom prst="rect">
                            <a:avLst/>
                          </a:prstGeom>
                        </p:spPr>
                      </p:pic>
                      <p:sp>
                        <p:nvSpPr>
                          <p:cNvPr id="45" name="Rectangle 44">
                            <a:extLst>
                              <a:ext uri="{FF2B5EF4-FFF2-40B4-BE49-F238E27FC236}">
                                <a16:creationId xmlns:a16="http://schemas.microsoft.com/office/drawing/2014/main" id="{FF1760B0-F030-E2D7-4600-C03FCB85BC1A}"/>
                              </a:ext>
                            </a:extLst>
                          </p:cNvPr>
                          <p:cNvSpPr/>
                          <p:nvPr/>
                        </p:nvSpPr>
                        <p:spPr>
                          <a:xfrm>
                            <a:off x="9655486" y="1887794"/>
                            <a:ext cx="5120172" cy="737419"/>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1" name="Text Box 3">
                          <a:extLst>
                            <a:ext uri="{FF2B5EF4-FFF2-40B4-BE49-F238E27FC236}">
                              <a16:creationId xmlns:a16="http://schemas.microsoft.com/office/drawing/2014/main" id="{4244746A-AB92-6D66-CBD9-6D31B8BE799E}"/>
                            </a:ext>
                          </a:extLst>
                        </p:cNvPr>
                        <p:cNvSpPr txBox="1"/>
                        <p:nvPr/>
                      </p:nvSpPr>
                      <p:spPr>
                        <a:xfrm>
                          <a:off x="15840790" y="4156731"/>
                          <a:ext cx="1313005" cy="273603"/>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Aft>
                              <a:spcPts val="800"/>
                            </a:spcAft>
                            <a:buNone/>
                          </a:pPr>
                          <a:r>
                            <a:rPr lang="en-US" sz="1050" b="1" kern="100" dirty="0">
                              <a:effectLst/>
                              <a:latin typeface="Aptos" panose="020B0004020202020204" pitchFamily="34" charset="0"/>
                              <a:ea typeface="Aptos" panose="020B0004020202020204" pitchFamily="34" charset="0"/>
                              <a:cs typeface="Times New Roman" panose="02020603050405020304" pitchFamily="18" charset="0"/>
                            </a:rPr>
                            <a:t>000123456789</a:t>
                          </a:r>
                        </a:p>
                      </p:txBody>
                    </p:sp>
                  </p:grpSp>
                  <p:pic>
                    <p:nvPicPr>
                      <p:cNvPr id="39" name="Picture 38">
                        <a:extLst>
                          <a:ext uri="{FF2B5EF4-FFF2-40B4-BE49-F238E27FC236}">
                            <a16:creationId xmlns:a16="http://schemas.microsoft.com/office/drawing/2014/main" id="{C411E3AE-56D4-F95D-CF9B-71AE5756D8CC}"/>
                          </a:ext>
                        </a:extLst>
                      </p:cNvPr>
                      <p:cNvPicPr>
                        <a:picLocks noChangeAspect="1"/>
                      </p:cNvPicPr>
                      <p:nvPr/>
                    </p:nvPicPr>
                    <p:blipFill>
                      <a:blip r:embed="rId6"/>
                      <a:stretch>
                        <a:fillRect/>
                      </a:stretch>
                    </p:blipFill>
                    <p:spPr>
                      <a:xfrm>
                        <a:off x="9278274" y="3291793"/>
                        <a:ext cx="5479598" cy="2061870"/>
                      </a:xfrm>
                      <a:prstGeom prst="rect">
                        <a:avLst/>
                      </a:prstGeom>
                    </p:spPr>
                  </p:pic>
                </p:grpSp>
                <p:sp>
                  <p:nvSpPr>
                    <p:cNvPr id="37" name="Rectangle 36">
                      <a:extLst>
                        <a:ext uri="{FF2B5EF4-FFF2-40B4-BE49-F238E27FC236}">
                          <a16:creationId xmlns:a16="http://schemas.microsoft.com/office/drawing/2014/main" id="{D751EC7E-1EB8-4903-B40C-22E7A9FC1B13}"/>
                        </a:ext>
                      </a:extLst>
                    </p:cNvPr>
                    <p:cNvSpPr/>
                    <p:nvPr/>
                  </p:nvSpPr>
                  <p:spPr>
                    <a:xfrm>
                      <a:off x="9386578" y="7745358"/>
                      <a:ext cx="5304647" cy="1727259"/>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3" name="Picture 32">
                    <a:extLst>
                      <a:ext uri="{FF2B5EF4-FFF2-40B4-BE49-F238E27FC236}">
                        <a16:creationId xmlns:a16="http://schemas.microsoft.com/office/drawing/2014/main" id="{F4A79F7E-9E2F-F56C-FB4D-79BD1D674274}"/>
                      </a:ext>
                    </a:extLst>
                  </p:cNvPr>
                  <p:cNvPicPr>
                    <a:picLocks noChangeAspect="1"/>
                  </p:cNvPicPr>
                  <p:nvPr/>
                </p:nvPicPr>
                <p:blipFill>
                  <a:blip r:embed="rId7"/>
                  <a:stretch>
                    <a:fillRect/>
                  </a:stretch>
                </p:blipFill>
                <p:spPr>
                  <a:xfrm>
                    <a:off x="6236593" y="-214471"/>
                    <a:ext cx="10381910" cy="1765812"/>
                  </a:xfrm>
                  <a:prstGeom prst="rect">
                    <a:avLst/>
                  </a:prstGeom>
                </p:spPr>
              </p:pic>
              <p:pic>
                <p:nvPicPr>
                  <p:cNvPr id="34" name="Picture 33">
                    <a:extLst>
                      <a:ext uri="{FF2B5EF4-FFF2-40B4-BE49-F238E27FC236}">
                        <a16:creationId xmlns:a16="http://schemas.microsoft.com/office/drawing/2014/main" id="{0466E296-5B9F-3C02-5C15-58BE6B404A8C}"/>
                      </a:ext>
                    </a:extLst>
                  </p:cNvPr>
                  <p:cNvPicPr>
                    <a:picLocks noChangeAspect="1"/>
                  </p:cNvPicPr>
                  <p:nvPr/>
                </p:nvPicPr>
                <p:blipFill>
                  <a:blip r:embed="rId8"/>
                  <a:stretch>
                    <a:fillRect/>
                  </a:stretch>
                </p:blipFill>
                <p:spPr>
                  <a:xfrm>
                    <a:off x="13991865" y="5811438"/>
                    <a:ext cx="2514600" cy="3064510"/>
                  </a:xfrm>
                  <a:prstGeom prst="rect">
                    <a:avLst/>
                  </a:prstGeom>
                </p:spPr>
              </p:pic>
              <p:pic>
                <p:nvPicPr>
                  <p:cNvPr id="35" name="Picture 34">
                    <a:extLst>
                      <a:ext uri="{FF2B5EF4-FFF2-40B4-BE49-F238E27FC236}">
                        <a16:creationId xmlns:a16="http://schemas.microsoft.com/office/drawing/2014/main" id="{7DD0D105-BCFB-5848-47CC-A3784C859F76}"/>
                      </a:ext>
                    </a:extLst>
                  </p:cNvPr>
                  <p:cNvPicPr>
                    <a:picLocks noChangeAspect="1"/>
                  </p:cNvPicPr>
                  <p:nvPr/>
                </p:nvPicPr>
                <p:blipFill>
                  <a:blip r:embed="rId9"/>
                  <a:stretch>
                    <a:fillRect/>
                  </a:stretch>
                </p:blipFill>
                <p:spPr>
                  <a:xfrm>
                    <a:off x="8601563" y="3329994"/>
                    <a:ext cx="5390302" cy="1817390"/>
                  </a:xfrm>
                  <a:prstGeom prst="rect">
                    <a:avLst/>
                  </a:prstGeom>
                </p:spPr>
              </p:pic>
            </p:grpSp>
            <p:sp>
              <p:nvSpPr>
                <p:cNvPr id="31" name="Text Box 3">
                  <a:extLst>
                    <a:ext uri="{FF2B5EF4-FFF2-40B4-BE49-F238E27FC236}">
                      <a16:creationId xmlns:a16="http://schemas.microsoft.com/office/drawing/2014/main" id="{19E4E6A6-83EA-48CF-ABAC-6B25697964AF}"/>
                    </a:ext>
                  </a:extLst>
                </p:cNvPr>
                <p:cNvSpPr txBox="1"/>
                <p:nvPr/>
              </p:nvSpPr>
              <p:spPr>
                <a:xfrm>
                  <a:off x="15210293" y="7591996"/>
                  <a:ext cx="1313005" cy="273603"/>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Aft>
                      <a:spcPts val="800"/>
                    </a:spcAft>
                    <a:buNone/>
                  </a:pPr>
                  <a:r>
                    <a:rPr lang="en-US" sz="1050" b="1" kern="100" dirty="0">
                      <a:effectLst/>
                      <a:latin typeface="Aptos" panose="020B0004020202020204" pitchFamily="34" charset="0"/>
                      <a:ea typeface="Aptos" panose="020B0004020202020204" pitchFamily="34" charset="0"/>
                      <a:cs typeface="Times New Roman" panose="02020603050405020304" pitchFamily="18" charset="0"/>
                    </a:rPr>
                    <a:t>000123456789</a:t>
                  </a:r>
                </a:p>
              </p:txBody>
            </p:sp>
          </p:grpSp>
          <p:sp>
            <p:nvSpPr>
              <p:cNvPr id="14" name="TextBox 13">
                <a:extLst>
                  <a:ext uri="{FF2B5EF4-FFF2-40B4-BE49-F238E27FC236}">
                    <a16:creationId xmlns:a16="http://schemas.microsoft.com/office/drawing/2014/main" id="{C60C5C34-1E93-E83F-137F-96C51FC49814}"/>
                  </a:ext>
                </a:extLst>
              </p:cNvPr>
              <p:cNvSpPr txBox="1"/>
              <p:nvPr/>
            </p:nvSpPr>
            <p:spPr>
              <a:xfrm>
                <a:off x="13609893" y="8136659"/>
                <a:ext cx="573741" cy="290402"/>
              </a:xfrm>
              <a:prstGeom prst="rect">
                <a:avLst/>
              </a:prstGeom>
              <a:solidFill>
                <a:schemeClr val="bg1"/>
              </a:solidFill>
            </p:spPr>
            <p:txBody>
              <a:bodyPr wrap="square" rtlCol="0">
                <a:spAutoFit/>
              </a:bodyPr>
              <a:lstStyle/>
              <a:p>
                <a:r>
                  <a:rPr lang="en-US" sz="900" dirty="0"/>
                  <a:t>5</a:t>
                </a:r>
              </a:p>
            </p:txBody>
          </p:sp>
          <p:sp>
            <p:nvSpPr>
              <p:cNvPr id="15" name="TextBox 14">
                <a:extLst>
                  <a:ext uri="{FF2B5EF4-FFF2-40B4-BE49-F238E27FC236}">
                    <a16:creationId xmlns:a16="http://schemas.microsoft.com/office/drawing/2014/main" id="{D9D605B8-3C58-0E47-7DC6-993AA11FA0D4}"/>
                  </a:ext>
                </a:extLst>
              </p:cNvPr>
              <p:cNvSpPr txBox="1"/>
              <p:nvPr/>
            </p:nvSpPr>
            <p:spPr>
              <a:xfrm>
                <a:off x="13367614" y="3954336"/>
                <a:ext cx="573741" cy="290402"/>
              </a:xfrm>
              <a:prstGeom prst="rect">
                <a:avLst/>
              </a:prstGeom>
              <a:solidFill>
                <a:schemeClr val="bg1"/>
              </a:solidFill>
            </p:spPr>
            <p:txBody>
              <a:bodyPr wrap="square" rtlCol="0">
                <a:spAutoFit/>
              </a:bodyPr>
              <a:lstStyle/>
              <a:p>
                <a:r>
                  <a:rPr lang="en-US" sz="900" dirty="0"/>
                  <a:t>20</a:t>
                </a:r>
              </a:p>
            </p:txBody>
          </p:sp>
          <p:sp>
            <p:nvSpPr>
              <p:cNvPr id="28" name="TextBox 27">
                <a:extLst>
                  <a:ext uri="{FF2B5EF4-FFF2-40B4-BE49-F238E27FC236}">
                    <a16:creationId xmlns:a16="http://schemas.microsoft.com/office/drawing/2014/main" id="{6E72826F-E4A3-5C33-0680-F606FDD03F00}"/>
                  </a:ext>
                </a:extLst>
              </p:cNvPr>
              <p:cNvSpPr txBox="1"/>
              <p:nvPr/>
            </p:nvSpPr>
            <p:spPr>
              <a:xfrm>
                <a:off x="12829733" y="1838128"/>
                <a:ext cx="1162927" cy="290402"/>
              </a:xfrm>
              <a:prstGeom prst="rect">
                <a:avLst/>
              </a:prstGeom>
              <a:solidFill>
                <a:schemeClr val="bg1"/>
              </a:solidFill>
            </p:spPr>
            <p:txBody>
              <a:bodyPr wrap="square" rtlCol="0">
                <a:spAutoFit/>
              </a:bodyPr>
              <a:lstStyle/>
              <a:p>
                <a:r>
                  <a:rPr lang="en-US" sz="900" dirty="0"/>
                  <a:t>12/31/2027</a:t>
                </a:r>
              </a:p>
            </p:txBody>
          </p:sp>
          <p:sp>
            <p:nvSpPr>
              <p:cNvPr id="29" name="TextBox 28">
                <a:extLst>
                  <a:ext uri="{FF2B5EF4-FFF2-40B4-BE49-F238E27FC236}">
                    <a16:creationId xmlns:a16="http://schemas.microsoft.com/office/drawing/2014/main" id="{9129E5B4-6907-DF8B-67C2-FCB23CC4DDF7}"/>
                  </a:ext>
                </a:extLst>
              </p:cNvPr>
              <p:cNvSpPr txBox="1"/>
              <p:nvPr/>
            </p:nvSpPr>
            <p:spPr>
              <a:xfrm>
                <a:off x="12917020" y="5968844"/>
                <a:ext cx="1162927" cy="290402"/>
              </a:xfrm>
              <a:prstGeom prst="rect">
                <a:avLst/>
              </a:prstGeom>
              <a:solidFill>
                <a:schemeClr val="bg1"/>
              </a:solidFill>
            </p:spPr>
            <p:txBody>
              <a:bodyPr wrap="square" rtlCol="0">
                <a:spAutoFit/>
              </a:bodyPr>
              <a:lstStyle/>
              <a:p>
                <a:r>
                  <a:rPr lang="en-US" sz="900" dirty="0"/>
                  <a:t>12/31/2027</a:t>
                </a:r>
              </a:p>
            </p:txBody>
          </p:sp>
        </p:grpSp>
        <p:sp>
          <p:nvSpPr>
            <p:cNvPr id="8" name="TextBox 7">
              <a:extLst>
                <a:ext uri="{FF2B5EF4-FFF2-40B4-BE49-F238E27FC236}">
                  <a16:creationId xmlns:a16="http://schemas.microsoft.com/office/drawing/2014/main" id="{05CE719D-C3C8-9B57-44F7-5B7FA8D1EFE7}"/>
                </a:ext>
              </a:extLst>
            </p:cNvPr>
            <p:cNvSpPr txBox="1"/>
            <p:nvPr/>
          </p:nvSpPr>
          <p:spPr>
            <a:xfrm>
              <a:off x="6141735" y="6113470"/>
              <a:ext cx="1093694" cy="290402"/>
            </a:xfrm>
            <a:prstGeom prst="rect">
              <a:avLst/>
            </a:prstGeom>
            <a:solidFill>
              <a:schemeClr val="bg1"/>
            </a:solidFill>
          </p:spPr>
          <p:txBody>
            <a:bodyPr wrap="square" rtlCol="0">
              <a:spAutoFit/>
            </a:bodyPr>
            <a:lstStyle/>
            <a:p>
              <a:pPr algn="l"/>
              <a:r>
                <a:rPr lang="en-US" sz="900" dirty="0"/>
                <a:t>5/31/2028</a:t>
              </a:r>
            </a:p>
          </p:txBody>
        </p:sp>
      </p:grpSp>
    </p:spTree>
    <p:extLst>
      <p:ext uri="{BB962C8B-B14F-4D97-AF65-F5344CB8AC3E}">
        <p14:creationId xmlns:p14="http://schemas.microsoft.com/office/powerpoint/2010/main" val="2255269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7">
                                            <p:txEl>
                                              <p:pRg st="4" end="4"/>
                                            </p:txEl>
                                          </p:spTgt>
                                        </p:tgtEl>
                                        <p:attrNameLst>
                                          <p:attrName>style.visibility</p:attrName>
                                        </p:attrNameLst>
                                      </p:cBhvr>
                                      <p:to>
                                        <p:strVal val="visible"/>
                                      </p:to>
                                    </p:set>
                                    <p:animEffect transition="in" filter="wipe(up)">
                                      <p:cBhvr>
                                        <p:cTn id="7" dur="1000"/>
                                        <p:tgtEl>
                                          <p:spTgt spid="7">
                                            <p:txEl>
                                              <p:pRg st="4" end="4"/>
                                            </p:txEl>
                                          </p:spTgt>
                                        </p:tgtEl>
                                      </p:cBhvr>
                                    </p:animEffect>
                                  </p:childTnLst>
                                </p:cTn>
                              </p:par>
                            </p:childTnLst>
                          </p:cTn>
                        </p:par>
                        <p:par>
                          <p:cTn id="8" fill="hold">
                            <p:stCondLst>
                              <p:cond delay="1000"/>
                            </p:stCondLst>
                            <p:childTnLst>
                              <p:par>
                                <p:cTn id="9" presetID="22" presetClass="entr" presetSubtype="1" fill="hold" nodeType="afterEffect">
                                  <p:stCondLst>
                                    <p:cond delay="0"/>
                                  </p:stCondLst>
                                  <p:childTnLst>
                                    <p:set>
                                      <p:cBhvr>
                                        <p:cTn id="10" dur="1" fill="hold">
                                          <p:stCondLst>
                                            <p:cond delay="0"/>
                                          </p:stCondLst>
                                        </p:cTn>
                                        <p:tgtEl>
                                          <p:spTgt spid="7">
                                            <p:txEl>
                                              <p:pRg st="6" end="6"/>
                                            </p:txEl>
                                          </p:spTgt>
                                        </p:tgtEl>
                                        <p:attrNameLst>
                                          <p:attrName>style.visibility</p:attrName>
                                        </p:attrNameLst>
                                      </p:cBhvr>
                                      <p:to>
                                        <p:strVal val="visible"/>
                                      </p:to>
                                    </p:set>
                                    <p:animEffect transition="in" filter="wipe(up)">
                                      <p:cBhvr>
                                        <p:cTn id="11" dur="1000"/>
                                        <p:tgtEl>
                                          <p:spTgt spid="7">
                                            <p:txEl>
                                              <p:pRg st="6" end="6"/>
                                            </p:txEl>
                                          </p:spTgt>
                                        </p:tgtEl>
                                      </p:cBhvr>
                                    </p:animEffect>
                                  </p:childTnLst>
                                </p:cTn>
                              </p:par>
                            </p:childTnLst>
                          </p:cTn>
                        </p:par>
                        <p:par>
                          <p:cTn id="12" fill="hold">
                            <p:stCondLst>
                              <p:cond delay="2000"/>
                            </p:stCondLst>
                            <p:childTnLst>
                              <p:par>
                                <p:cTn id="13" presetID="22" presetClass="entr" presetSubtype="1" fill="hold" nodeType="afterEffect">
                                  <p:stCondLst>
                                    <p:cond delay="0"/>
                                  </p:stCondLst>
                                  <p:childTnLst>
                                    <p:set>
                                      <p:cBhvr>
                                        <p:cTn id="14" dur="1" fill="hold">
                                          <p:stCondLst>
                                            <p:cond delay="0"/>
                                          </p:stCondLst>
                                        </p:cTn>
                                        <p:tgtEl>
                                          <p:spTgt spid="7">
                                            <p:txEl>
                                              <p:pRg st="8" end="8"/>
                                            </p:txEl>
                                          </p:spTgt>
                                        </p:tgtEl>
                                        <p:attrNameLst>
                                          <p:attrName>style.visibility</p:attrName>
                                        </p:attrNameLst>
                                      </p:cBhvr>
                                      <p:to>
                                        <p:strVal val="visible"/>
                                      </p:to>
                                    </p:set>
                                    <p:animEffect transition="in" filter="wipe(up)">
                                      <p:cBhvr>
                                        <p:cTn id="15" dur="1000"/>
                                        <p:tgtEl>
                                          <p:spTgt spid="7">
                                            <p:txEl>
                                              <p:pRg st="8" end="8"/>
                                            </p:txEl>
                                          </p:spTgt>
                                        </p:tgtEl>
                                      </p:cBhvr>
                                    </p:animEffect>
                                  </p:childTnLst>
                                </p:cTn>
                              </p:par>
                            </p:childTnLst>
                          </p:cTn>
                        </p:par>
                        <p:par>
                          <p:cTn id="16" fill="hold">
                            <p:stCondLst>
                              <p:cond delay="3000"/>
                            </p:stCondLst>
                            <p:childTnLst>
                              <p:par>
                                <p:cTn id="17" presetID="22" presetClass="entr" presetSubtype="1" fill="hold" nodeType="afterEffect">
                                  <p:stCondLst>
                                    <p:cond delay="0"/>
                                  </p:stCondLst>
                                  <p:childTnLst>
                                    <p:set>
                                      <p:cBhvr>
                                        <p:cTn id="18" dur="1" fill="hold">
                                          <p:stCondLst>
                                            <p:cond delay="0"/>
                                          </p:stCondLst>
                                        </p:cTn>
                                        <p:tgtEl>
                                          <p:spTgt spid="7">
                                            <p:txEl>
                                              <p:pRg st="10" end="10"/>
                                            </p:txEl>
                                          </p:spTgt>
                                        </p:tgtEl>
                                        <p:attrNameLst>
                                          <p:attrName>style.visibility</p:attrName>
                                        </p:attrNameLst>
                                      </p:cBhvr>
                                      <p:to>
                                        <p:strVal val="visible"/>
                                      </p:to>
                                    </p:set>
                                    <p:animEffect transition="in" filter="wipe(up)">
                                      <p:cBhvr>
                                        <p:cTn id="19" dur="1000"/>
                                        <p:tgtEl>
                                          <p:spTgt spid="7">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DF0C28-9A8B-CE47-8E20-852ABBFE6CF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1CCF9A8-13C0-B625-60C5-53964B226372}"/>
              </a:ext>
            </a:extLst>
          </p:cNvPr>
          <p:cNvSpPr>
            <a:spLocks noGrp="1"/>
          </p:cNvSpPr>
          <p:nvPr>
            <p:ph type="body" sz="quarter" idx="10"/>
          </p:nvPr>
        </p:nvSpPr>
        <p:spPr/>
        <p:txBody>
          <a:bodyPr>
            <a:normAutofit lnSpcReduction="10000"/>
          </a:bodyPr>
          <a:lstStyle/>
          <a:p>
            <a:r>
              <a:rPr lang="en-US" dirty="0"/>
              <a:t>LEGION+</a:t>
            </a:r>
          </a:p>
        </p:txBody>
      </p:sp>
      <p:grpSp>
        <p:nvGrpSpPr>
          <p:cNvPr id="5" name="Group 4">
            <a:extLst>
              <a:ext uri="{FF2B5EF4-FFF2-40B4-BE49-F238E27FC236}">
                <a16:creationId xmlns:a16="http://schemas.microsoft.com/office/drawing/2014/main" id="{9706279E-D611-825D-A88D-8D71938EBE18}"/>
              </a:ext>
            </a:extLst>
          </p:cNvPr>
          <p:cNvGrpSpPr/>
          <p:nvPr/>
        </p:nvGrpSpPr>
        <p:grpSpPr>
          <a:xfrm>
            <a:off x="962284" y="1491343"/>
            <a:ext cx="4289124" cy="7123717"/>
            <a:chOff x="962284" y="1491343"/>
            <a:chExt cx="4289124" cy="7123717"/>
          </a:xfrm>
        </p:grpSpPr>
        <p:pic>
          <p:nvPicPr>
            <p:cNvPr id="2" name="Picture 1" descr="A blue and white rectangular object with white text&#10;&#10;Description automatically generated">
              <a:extLst>
                <a:ext uri="{FF2B5EF4-FFF2-40B4-BE49-F238E27FC236}">
                  <a16:creationId xmlns:a16="http://schemas.microsoft.com/office/drawing/2014/main" id="{62DBA93A-1704-E39D-6CA5-0EB2CAFF3D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284" y="1491343"/>
              <a:ext cx="4007091" cy="7123717"/>
            </a:xfrm>
            <a:prstGeom prst="rect">
              <a:avLst/>
            </a:prstGeom>
          </p:spPr>
        </p:pic>
        <p:sp>
          <p:nvSpPr>
            <p:cNvPr id="4" name="TextBox 3">
              <a:extLst>
                <a:ext uri="{FF2B5EF4-FFF2-40B4-BE49-F238E27FC236}">
                  <a16:creationId xmlns:a16="http://schemas.microsoft.com/office/drawing/2014/main" id="{B598F59D-CD1A-13F1-C247-7AB9A7CAF217}"/>
                </a:ext>
              </a:extLst>
            </p:cNvPr>
            <p:cNvSpPr txBox="1"/>
            <p:nvPr/>
          </p:nvSpPr>
          <p:spPr>
            <a:xfrm>
              <a:off x="962284" y="2180546"/>
              <a:ext cx="4289124" cy="461665"/>
            </a:xfrm>
            <a:prstGeom prst="rect">
              <a:avLst/>
            </a:prstGeom>
            <a:solidFill>
              <a:schemeClr val="bg1"/>
            </a:solidFill>
          </p:spPr>
          <p:txBody>
            <a:bodyPr wrap="square" rtlCol="0">
              <a:spAutoFit/>
            </a:bodyPr>
            <a:lstStyle/>
            <a:p>
              <a:pPr algn="l"/>
              <a:r>
                <a:rPr lang="en-US" sz="2400" dirty="0">
                  <a:solidFill>
                    <a:schemeClr val="tx2"/>
                  </a:solidFill>
                </a:rPr>
                <a:t>Welcome, Sam Sample</a:t>
              </a:r>
            </a:p>
          </p:txBody>
        </p:sp>
      </p:grpSp>
      <p:sp>
        <p:nvSpPr>
          <p:cNvPr id="6" name="TextBox 5">
            <a:extLst>
              <a:ext uri="{FF2B5EF4-FFF2-40B4-BE49-F238E27FC236}">
                <a16:creationId xmlns:a16="http://schemas.microsoft.com/office/drawing/2014/main" id="{6A97F938-EE54-B3F2-DB8C-F04D15EC611F}"/>
              </a:ext>
            </a:extLst>
          </p:cNvPr>
          <p:cNvSpPr txBox="1"/>
          <p:nvPr/>
        </p:nvSpPr>
        <p:spPr>
          <a:xfrm>
            <a:off x="1262742" y="6805494"/>
            <a:ext cx="1589315" cy="338554"/>
          </a:xfrm>
          <a:prstGeom prst="rect">
            <a:avLst/>
          </a:prstGeom>
          <a:solidFill>
            <a:schemeClr val="bg1"/>
          </a:solidFill>
        </p:spPr>
        <p:txBody>
          <a:bodyPr wrap="square" rtlCol="0">
            <a:spAutoFit/>
          </a:bodyPr>
          <a:lstStyle/>
          <a:p>
            <a:pPr algn="l"/>
            <a:r>
              <a:rPr lang="en-US" dirty="0">
                <a:solidFill>
                  <a:schemeClr val="tx2"/>
                </a:solidFill>
              </a:rPr>
              <a:t>3/11/2025</a:t>
            </a:r>
          </a:p>
        </p:txBody>
      </p:sp>
      <p:grpSp>
        <p:nvGrpSpPr>
          <p:cNvPr id="18" name="Group 17">
            <a:extLst>
              <a:ext uri="{FF2B5EF4-FFF2-40B4-BE49-F238E27FC236}">
                <a16:creationId xmlns:a16="http://schemas.microsoft.com/office/drawing/2014/main" id="{87761279-76A6-8900-83DE-0CE00C672609}"/>
              </a:ext>
            </a:extLst>
          </p:cNvPr>
          <p:cNvGrpSpPr/>
          <p:nvPr/>
        </p:nvGrpSpPr>
        <p:grpSpPr>
          <a:xfrm>
            <a:off x="8513777" y="287157"/>
            <a:ext cx="5013884" cy="8918028"/>
            <a:chOff x="8513777" y="287157"/>
            <a:chExt cx="5013884" cy="8918028"/>
          </a:xfrm>
        </p:grpSpPr>
        <p:grpSp>
          <p:nvGrpSpPr>
            <p:cNvPr id="12" name="Group 11">
              <a:extLst>
                <a:ext uri="{FF2B5EF4-FFF2-40B4-BE49-F238E27FC236}">
                  <a16:creationId xmlns:a16="http://schemas.microsoft.com/office/drawing/2014/main" id="{31A49AC8-4E0B-D309-E514-BF652EB0698F}"/>
                </a:ext>
              </a:extLst>
            </p:cNvPr>
            <p:cNvGrpSpPr/>
            <p:nvPr/>
          </p:nvGrpSpPr>
          <p:grpSpPr>
            <a:xfrm>
              <a:off x="8513777" y="287157"/>
              <a:ext cx="5013884" cy="8918028"/>
              <a:chOff x="8513777" y="287157"/>
              <a:chExt cx="5013884" cy="8918028"/>
            </a:xfrm>
          </p:grpSpPr>
          <p:grpSp>
            <p:nvGrpSpPr>
              <p:cNvPr id="7" name="Group 6">
                <a:extLst>
                  <a:ext uri="{FF2B5EF4-FFF2-40B4-BE49-F238E27FC236}">
                    <a16:creationId xmlns:a16="http://schemas.microsoft.com/office/drawing/2014/main" id="{821D0A05-4725-8C03-F0A2-0EDFC493CC25}"/>
                  </a:ext>
                </a:extLst>
              </p:cNvPr>
              <p:cNvGrpSpPr/>
              <p:nvPr/>
            </p:nvGrpSpPr>
            <p:grpSpPr>
              <a:xfrm>
                <a:off x="8513777" y="287157"/>
                <a:ext cx="5013884" cy="8918028"/>
                <a:chOff x="11235206" y="417786"/>
                <a:chExt cx="5013884" cy="8918028"/>
              </a:xfrm>
            </p:grpSpPr>
            <p:pic>
              <p:nvPicPr>
                <p:cNvPr id="8" name="Picture 7" descr="A screenshot of a application&#10;&#10;AI-generated content may be incorrect.">
                  <a:extLst>
                    <a:ext uri="{FF2B5EF4-FFF2-40B4-BE49-F238E27FC236}">
                      <a16:creationId xmlns:a16="http://schemas.microsoft.com/office/drawing/2014/main" id="{2655F634-57C0-E806-5F65-04D5AE6BD6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235206" y="417786"/>
                  <a:ext cx="5013884" cy="8918028"/>
                </a:xfrm>
                <a:prstGeom prst="rect">
                  <a:avLst/>
                </a:prstGeom>
              </p:spPr>
            </p:pic>
            <p:sp>
              <p:nvSpPr>
                <p:cNvPr id="9" name="Rectangle 8">
                  <a:extLst>
                    <a:ext uri="{FF2B5EF4-FFF2-40B4-BE49-F238E27FC236}">
                      <a16:creationId xmlns:a16="http://schemas.microsoft.com/office/drawing/2014/main" id="{0C4CB3ED-6E3A-DF53-206E-E64759E4FAFE}"/>
                    </a:ext>
                  </a:extLst>
                </p:cNvPr>
                <p:cNvSpPr/>
                <p:nvPr/>
              </p:nvSpPr>
              <p:spPr>
                <a:xfrm>
                  <a:off x="11599186" y="4876799"/>
                  <a:ext cx="4243354" cy="10818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TextBox 10">
                <a:extLst>
                  <a:ext uri="{FF2B5EF4-FFF2-40B4-BE49-F238E27FC236}">
                    <a16:creationId xmlns:a16="http://schemas.microsoft.com/office/drawing/2014/main" id="{CFDC5E22-2700-65FF-F0E6-A9662CA66CB2}"/>
                  </a:ext>
                </a:extLst>
              </p:cNvPr>
              <p:cNvSpPr txBox="1"/>
              <p:nvPr/>
            </p:nvSpPr>
            <p:spPr>
              <a:xfrm>
                <a:off x="10987113" y="3821428"/>
                <a:ext cx="2041451" cy="707886"/>
              </a:xfrm>
              <a:prstGeom prst="rect">
                <a:avLst/>
              </a:prstGeom>
              <a:solidFill>
                <a:schemeClr val="accent2"/>
              </a:solidFill>
            </p:spPr>
            <p:txBody>
              <a:bodyPr wrap="square" rtlCol="0">
                <a:spAutoFit/>
              </a:bodyPr>
              <a:lstStyle/>
              <a:p>
                <a:r>
                  <a:rPr lang="en-US" sz="2000" b="1" dirty="0">
                    <a:solidFill>
                      <a:srgbClr val="00B050"/>
                    </a:solidFill>
                  </a:rPr>
                  <a:t>Valid through 12/31/2026</a:t>
                </a:r>
              </a:p>
            </p:txBody>
          </p:sp>
        </p:grpSp>
        <p:sp>
          <p:nvSpPr>
            <p:cNvPr id="16" name="TextBox 15">
              <a:extLst>
                <a:ext uri="{FF2B5EF4-FFF2-40B4-BE49-F238E27FC236}">
                  <a16:creationId xmlns:a16="http://schemas.microsoft.com/office/drawing/2014/main" id="{BBD63D77-34FA-F968-82F7-9D4FED7BBCC6}"/>
                </a:ext>
              </a:extLst>
            </p:cNvPr>
            <p:cNvSpPr txBox="1"/>
            <p:nvPr/>
          </p:nvSpPr>
          <p:spPr>
            <a:xfrm>
              <a:off x="9051938" y="3266018"/>
              <a:ext cx="2296633" cy="338554"/>
            </a:xfrm>
            <a:prstGeom prst="rect">
              <a:avLst/>
            </a:prstGeom>
            <a:solidFill>
              <a:schemeClr val="accent2"/>
            </a:solidFill>
          </p:spPr>
          <p:txBody>
            <a:bodyPr wrap="square" rtlCol="0">
              <a:spAutoFit/>
            </a:bodyPr>
            <a:lstStyle/>
            <a:p>
              <a:pPr algn="l"/>
              <a:r>
                <a:rPr lang="en-US" dirty="0"/>
                <a:t>New Paris</a:t>
              </a:r>
            </a:p>
          </p:txBody>
        </p:sp>
      </p:grpSp>
      <p:grpSp>
        <p:nvGrpSpPr>
          <p:cNvPr id="19" name="Group 18">
            <a:extLst>
              <a:ext uri="{FF2B5EF4-FFF2-40B4-BE49-F238E27FC236}">
                <a16:creationId xmlns:a16="http://schemas.microsoft.com/office/drawing/2014/main" id="{07F4D644-4E39-C6E3-6081-408219ED2543}"/>
              </a:ext>
            </a:extLst>
          </p:cNvPr>
          <p:cNvGrpSpPr/>
          <p:nvPr/>
        </p:nvGrpSpPr>
        <p:grpSpPr>
          <a:xfrm>
            <a:off x="8390142" y="2500724"/>
            <a:ext cx="5663692" cy="3349294"/>
            <a:chOff x="13958184" y="2642211"/>
            <a:chExt cx="5663692" cy="3349294"/>
          </a:xfrm>
        </p:grpSpPr>
        <p:grpSp>
          <p:nvGrpSpPr>
            <p:cNvPr id="15" name="Group 14">
              <a:extLst>
                <a:ext uri="{FF2B5EF4-FFF2-40B4-BE49-F238E27FC236}">
                  <a16:creationId xmlns:a16="http://schemas.microsoft.com/office/drawing/2014/main" id="{1AEA2AE3-09BB-8E22-2D9B-91F542DC46A7}"/>
                </a:ext>
              </a:extLst>
            </p:cNvPr>
            <p:cNvGrpSpPr/>
            <p:nvPr/>
          </p:nvGrpSpPr>
          <p:grpSpPr>
            <a:xfrm>
              <a:off x="13958184" y="2642211"/>
              <a:ext cx="5663692" cy="3349294"/>
              <a:chOff x="14570917" y="3838644"/>
              <a:chExt cx="5663692" cy="3349294"/>
            </a:xfrm>
          </p:grpSpPr>
          <p:pic>
            <p:nvPicPr>
              <p:cNvPr id="10" name="Picture 9">
                <a:extLst>
                  <a:ext uri="{FF2B5EF4-FFF2-40B4-BE49-F238E27FC236}">
                    <a16:creationId xmlns:a16="http://schemas.microsoft.com/office/drawing/2014/main" id="{62142EFE-D940-CF49-AF5B-D66925C098BF}"/>
                  </a:ext>
                </a:extLst>
              </p:cNvPr>
              <p:cNvPicPr>
                <a:picLocks noChangeAspect="1"/>
              </p:cNvPicPr>
              <p:nvPr/>
            </p:nvPicPr>
            <p:blipFill>
              <a:blip r:embed="rId5"/>
              <a:stretch>
                <a:fillRect/>
              </a:stretch>
            </p:blipFill>
            <p:spPr>
              <a:xfrm>
                <a:off x="14570917" y="3838644"/>
                <a:ext cx="5663692" cy="3349294"/>
              </a:xfrm>
              <a:prstGeom prst="rect">
                <a:avLst/>
              </a:prstGeom>
              <a:ln w="57150">
                <a:solidFill>
                  <a:schemeClr val="accent1"/>
                </a:solidFill>
              </a:ln>
              <a:effectLst>
                <a:glow rad="63500">
                  <a:schemeClr val="accent1">
                    <a:satMod val="175000"/>
                    <a:alpha val="40000"/>
                  </a:schemeClr>
                </a:glow>
              </a:effectLst>
            </p:spPr>
          </p:pic>
          <p:sp>
            <p:nvSpPr>
              <p:cNvPr id="13" name="TextBox 12">
                <a:extLst>
                  <a:ext uri="{FF2B5EF4-FFF2-40B4-BE49-F238E27FC236}">
                    <a16:creationId xmlns:a16="http://schemas.microsoft.com/office/drawing/2014/main" id="{189FBD5E-884A-9E11-DD2C-77F804336CAB}"/>
                  </a:ext>
                </a:extLst>
              </p:cNvPr>
              <p:cNvSpPr txBox="1"/>
              <p:nvPr/>
            </p:nvSpPr>
            <p:spPr>
              <a:xfrm>
                <a:off x="15435331" y="5627947"/>
                <a:ext cx="3809863" cy="400110"/>
              </a:xfrm>
              <a:prstGeom prst="rect">
                <a:avLst/>
              </a:prstGeom>
              <a:solidFill>
                <a:schemeClr val="accent2"/>
              </a:solidFill>
            </p:spPr>
            <p:txBody>
              <a:bodyPr wrap="square" rtlCol="0">
                <a:spAutoFit/>
              </a:bodyPr>
              <a:lstStyle/>
              <a:p>
                <a:r>
                  <a:rPr lang="en-US" sz="2000" dirty="0">
                    <a:solidFill>
                      <a:schemeClr val="tx1"/>
                    </a:solidFill>
                  </a:rPr>
                  <a:t>It’s time to renew for 2027</a:t>
                </a:r>
              </a:p>
            </p:txBody>
          </p:sp>
          <p:sp>
            <p:nvSpPr>
              <p:cNvPr id="14" name="TextBox 13">
                <a:extLst>
                  <a:ext uri="{FF2B5EF4-FFF2-40B4-BE49-F238E27FC236}">
                    <a16:creationId xmlns:a16="http://schemas.microsoft.com/office/drawing/2014/main" id="{8FA998D6-83A3-E4E5-96B9-FD928D64A7E1}"/>
                  </a:ext>
                </a:extLst>
              </p:cNvPr>
              <p:cNvSpPr txBox="1"/>
              <p:nvPr/>
            </p:nvSpPr>
            <p:spPr>
              <a:xfrm>
                <a:off x="14860909" y="5053201"/>
                <a:ext cx="5107036" cy="400110"/>
              </a:xfrm>
              <a:prstGeom prst="rect">
                <a:avLst/>
              </a:prstGeom>
              <a:solidFill>
                <a:schemeClr val="accent2"/>
              </a:solidFill>
            </p:spPr>
            <p:txBody>
              <a:bodyPr wrap="square" rtlCol="0">
                <a:spAutoFit/>
              </a:bodyPr>
              <a:lstStyle/>
              <a:p>
                <a:pPr algn="l"/>
                <a:r>
                  <a:rPr lang="en-US" sz="2000" b="1" dirty="0">
                    <a:solidFill>
                      <a:srgbClr val="00B050"/>
                    </a:solidFill>
                  </a:rPr>
                  <a:t>Expired          Valid through 12/31/2026</a:t>
                </a:r>
              </a:p>
            </p:txBody>
          </p:sp>
        </p:grpSp>
        <p:sp>
          <p:nvSpPr>
            <p:cNvPr id="17" name="TextBox 16">
              <a:extLst>
                <a:ext uri="{FF2B5EF4-FFF2-40B4-BE49-F238E27FC236}">
                  <a16:creationId xmlns:a16="http://schemas.microsoft.com/office/drawing/2014/main" id="{873CA9D6-BAE3-88DD-19BC-205215E55EC3}"/>
                </a:ext>
              </a:extLst>
            </p:cNvPr>
            <p:cNvSpPr txBox="1"/>
            <p:nvPr/>
          </p:nvSpPr>
          <p:spPr>
            <a:xfrm>
              <a:off x="14336907" y="3343578"/>
              <a:ext cx="2296633" cy="338554"/>
            </a:xfrm>
            <a:prstGeom prst="rect">
              <a:avLst/>
            </a:prstGeom>
            <a:solidFill>
              <a:schemeClr val="accent2"/>
            </a:solidFill>
          </p:spPr>
          <p:txBody>
            <a:bodyPr wrap="square" rtlCol="0">
              <a:spAutoFit/>
            </a:bodyPr>
            <a:lstStyle/>
            <a:p>
              <a:pPr algn="l"/>
              <a:r>
                <a:rPr lang="en-US" dirty="0"/>
                <a:t>New Paris</a:t>
              </a:r>
            </a:p>
          </p:txBody>
        </p:sp>
      </p:grpSp>
    </p:spTree>
    <p:extLst>
      <p:ext uri="{BB962C8B-B14F-4D97-AF65-F5344CB8AC3E}">
        <p14:creationId xmlns:p14="http://schemas.microsoft.com/office/powerpoint/2010/main" val="1356035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1000" fill="hold"/>
                                        <p:tgtEl>
                                          <p:spTgt spid="19"/>
                                        </p:tgtEl>
                                        <p:attrNameLst>
                                          <p:attrName>ppt_w</p:attrName>
                                        </p:attrNameLst>
                                      </p:cBhvr>
                                      <p:tavLst>
                                        <p:tav tm="0">
                                          <p:val>
                                            <p:fltVal val="0"/>
                                          </p:val>
                                        </p:tav>
                                        <p:tav tm="100000">
                                          <p:val>
                                            <p:strVal val="#ppt_w"/>
                                          </p:val>
                                        </p:tav>
                                      </p:tavLst>
                                    </p:anim>
                                    <p:anim calcmode="lin" valueType="num">
                                      <p:cBhvr>
                                        <p:cTn id="8" dur="1000" fill="hold"/>
                                        <p:tgtEl>
                                          <p:spTgt spid="19"/>
                                        </p:tgtEl>
                                        <p:attrNameLst>
                                          <p:attrName>ppt_h</p:attrName>
                                        </p:attrNameLst>
                                      </p:cBhvr>
                                      <p:tavLst>
                                        <p:tav tm="0">
                                          <p:val>
                                            <p:fltVal val="0"/>
                                          </p:val>
                                        </p:tav>
                                        <p:tav tm="100000">
                                          <p:val>
                                            <p:strVal val="#ppt_h"/>
                                          </p:val>
                                        </p:tav>
                                      </p:tavLst>
                                    </p:anim>
                                    <p:animEffect transition="in" filter="fade">
                                      <p:cBhvr>
                                        <p:cTn id="9"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0BD665-EED2-BD0B-8214-6109F3276368}"/>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C3D4A40-1323-EC10-62D7-6F5A17010E64}"/>
              </a:ext>
            </a:extLst>
          </p:cNvPr>
          <p:cNvSpPr>
            <a:spLocks noGrp="1"/>
          </p:cNvSpPr>
          <p:nvPr>
            <p:ph type="body" sz="quarter" idx="10"/>
          </p:nvPr>
        </p:nvSpPr>
        <p:spPr/>
        <p:txBody>
          <a:bodyPr>
            <a:normAutofit lnSpcReduction="10000"/>
          </a:bodyPr>
          <a:lstStyle/>
          <a:p>
            <a:r>
              <a:rPr lang="en-US" dirty="0"/>
              <a:t>MULTI-YR PURCHASE</a:t>
            </a:r>
          </a:p>
        </p:txBody>
      </p:sp>
      <p:sp>
        <p:nvSpPr>
          <p:cNvPr id="2" name="Content Placeholder 2">
            <a:extLst>
              <a:ext uri="{FF2B5EF4-FFF2-40B4-BE49-F238E27FC236}">
                <a16:creationId xmlns:a16="http://schemas.microsoft.com/office/drawing/2014/main" id="{A76F8645-5D70-B19C-EDCC-F5D97E37D719}"/>
              </a:ext>
            </a:extLst>
          </p:cNvPr>
          <p:cNvSpPr>
            <a:spLocks noGrp="1"/>
          </p:cNvSpPr>
          <p:nvPr>
            <p:ph idx="1"/>
          </p:nvPr>
        </p:nvSpPr>
        <p:spPr>
          <a:xfrm>
            <a:off x="2062661" y="1584960"/>
            <a:ext cx="13524670" cy="7774388"/>
          </a:xfrm>
        </p:spPr>
        <p:txBody>
          <a:bodyPr>
            <a:noAutofit/>
          </a:bodyPr>
          <a:lstStyle/>
          <a:p>
            <a:pPr>
              <a:lnSpc>
                <a:spcPct val="100000"/>
              </a:lnSpc>
              <a:buFont typeface="Wingdings" panose="05000000000000000000" pitchFamily="2" charset="2"/>
              <a:buChar char="v"/>
            </a:pPr>
            <a:r>
              <a:rPr lang="en-US" sz="3600" dirty="0">
                <a:effectLst/>
                <a:latin typeface="Times New Roman" panose="02020603050405020304" pitchFamily="18" charset="0"/>
                <a:ea typeface="Calibri" panose="020F0502020204030204" pitchFamily="34" charset="0"/>
              </a:rPr>
              <a:t>The American Legion’s multi</a:t>
            </a:r>
            <a:r>
              <a:rPr lang="en-US" sz="3600" kern="0" dirty="0">
                <a:effectLst/>
                <a:latin typeface="Times New Roman" panose="02020603050405020304" pitchFamily="18" charset="0"/>
                <a:ea typeface="Times New Roman" panose="02020603050405020304" pitchFamily="18" charset="0"/>
              </a:rPr>
              <a:t>-year membership offer is a pilot program.  The pilot program will offer </a:t>
            </a:r>
            <a:r>
              <a:rPr lang="en-US" sz="3600" kern="0" dirty="0">
                <a:latin typeface="Times New Roman" panose="02020603050405020304" pitchFamily="18" charset="0"/>
                <a:ea typeface="Times New Roman" panose="02020603050405020304" pitchFamily="18" charset="0"/>
              </a:rPr>
              <a:t>a </a:t>
            </a:r>
            <a:r>
              <a:rPr lang="en-US" sz="3600" kern="0" dirty="0">
                <a:effectLst/>
                <a:latin typeface="Times New Roman" panose="02020603050405020304" pitchFamily="18" charset="0"/>
                <a:ea typeface="Times New Roman" panose="02020603050405020304" pitchFamily="18" charset="0"/>
              </a:rPr>
              <a:t>3-yr membership purchase.  At the conclusion of the pilot program, it will be reassessed and brought back to the NEC for decision whether to continue or discontinue.</a:t>
            </a:r>
          </a:p>
          <a:p>
            <a:pPr marL="0" indent="0">
              <a:lnSpc>
                <a:spcPct val="100000"/>
              </a:lnSpc>
              <a:buNone/>
            </a:pPr>
            <a:endParaRPr lang="en-US" sz="3600" kern="0" dirty="0">
              <a:effectLst/>
              <a:latin typeface="Times New Roman" panose="02020603050405020304" pitchFamily="18" charset="0"/>
              <a:ea typeface="Times New Roman" panose="02020603050405020304" pitchFamily="18" charset="0"/>
            </a:endParaRPr>
          </a:p>
          <a:p>
            <a:pPr>
              <a:buFont typeface="Wingdings" panose="05000000000000000000" pitchFamily="2" charset="2"/>
              <a:buChar char="v"/>
            </a:pPr>
            <a:r>
              <a:rPr lang="en-US" sz="3600" kern="0" dirty="0">
                <a:latin typeface="Times New Roman" panose="02020603050405020304" pitchFamily="18" charset="0"/>
                <a:ea typeface="Times New Roman" panose="02020603050405020304" pitchFamily="18" charset="0"/>
              </a:rPr>
              <a:t>Legion members renewing online for 2027 can purchase a 3-year term, 2027, 2028, and 2029. </a:t>
            </a:r>
            <a:r>
              <a:rPr lang="en-US" sz="3600" u="sng" kern="0" dirty="0">
                <a:solidFill>
                  <a:schemeClr val="accent1"/>
                </a:solidFill>
                <a:latin typeface="Times New Roman" panose="02020603050405020304" pitchFamily="18" charset="0"/>
                <a:ea typeface="Times New Roman" panose="02020603050405020304" pitchFamily="18" charset="0"/>
                <a:cs typeface="Arial" panose="020B0604020202020204" pitchFamily="34" charset="0"/>
                <a:hlinkClick r:id="rId3">
                  <a:extLst>
                    <a:ext uri="{A12FA001-AC4F-418D-AE19-62706E023703}">
                      <ahyp:hlinkClr xmlns:ahyp="http://schemas.microsoft.com/office/drawing/2018/hyperlinkcolor" val="tx"/>
                    </a:ext>
                  </a:extLst>
                </a:hlinkClick>
              </a:rPr>
              <a:t>www.legion.org/renew</a:t>
            </a:r>
            <a:endParaRPr lang="en-US" sz="3600" u="sng" kern="0" dirty="0">
              <a:solidFill>
                <a:schemeClr val="accent1"/>
              </a:solidFill>
              <a:latin typeface="Times New Roman" panose="02020603050405020304" pitchFamily="18" charset="0"/>
              <a:ea typeface="Times New Roman" panose="02020603050405020304" pitchFamily="18" charset="0"/>
              <a:cs typeface="Arial" panose="020B0604020202020204" pitchFamily="34" charset="0"/>
            </a:endParaRPr>
          </a:p>
          <a:p>
            <a:pPr>
              <a:buFont typeface="Wingdings" panose="05000000000000000000" pitchFamily="2" charset="2"/>
              <a:buChar char="v"/>
            </a:pPr>
            <a:endParaRPr lang="en-US" sz="3600" u="sng" kern="0" dirty="0">
              <a:solidFill>
                <a:schemeClr val="accent1"/>
              </a:solidFill>
              <a:latin typeface="Times New Roman" panose="02020603050405020304" pitchFamily="18" charset="0"/>
              <a:ea typeface="Times New Roman" panose="02020603050405020304" pitchFamily="18" charset="0"/>
              <a:cs typeface="Arial" panose="020B0604020202020204" pitchFamily="34" charset="0"/>
            </a:endParaRPr>
          </a:p>
          <a:p>
            <a:pPr>
              <a:buFont typeface="Wingdings" panose="05000000000000000000" pitchFamily="2" charset="2"/>
              <a:buChar char="v"/>
            </a:pPr>
            <a:r>
              <a:rPr lang="en-US" sz="3600" kern="100" dirty="0">
                <a:latin typeface="Times New Roman" panose="02020603050405020304" pitchFamily="18" charset="0"/>
                <a:cs typeface="Arial" panose="020B0604020202020204" pitchFamily="34" charset="0"/>
              </a:rPr>
              <a:t>New members joining online can purchase a 3-year membership through </a:t>
            </a:r>
            <a:r>
              <a:rPr lang="en-US" sz="3600" kern="100" dirty="0">
                <a:solidFill>
                  <a:schemeClr val="accent1"/>
                </a:solidFill>
                <a:latin typeface="Times New Roman" panose="02020603050405020304" pitchFamily="18" charset="0"/>
                <a:cs typeface="Arial" panose="020B0604020202020204" pitchFamily="34" charset="0"/>
                <a:hlinkClick r:id="rId4">
                  <a:extLst>
                    <a:ext uri="{A12FA001-AC4F-418D-AE19-62706E023703}">
                      <ahyp:hlinkClr xmlns:ahyp="http://schemas.microsoft.com/office/drawing/2018/hyperlinkcolor" val="tx"/>
                    </a:ext>
                  </a:extLst>
                </a:hlinkClick>
              </a:rPr>
              <a:t>www.legion.org/</a:t>
            </a:r>
            <a:r>
              <a:rPr lang="en-US" sz="3600" kern="100" dirty="0">
                <a:solidFill>
                  <a:schemeClr val="accent1"/>
                </a:solidFill>
                <a:latin typeface="Times New Roman" panose="02020603050405020304" pitchFamily="18" charset="0"/>
                <a:cs typeface="Arial" panose="020B0604020202020204" pitchFamily="34" charset="0"/>
              </a:rPr>
              <a:t>join</a:t>
            </a:r>
            <a:r>
              <a:rPr lang="en-US" sz="3600" kern="100" dirty="0">
                <a:latin typeface="Times New Roman" panose="02020603050405020304" pitchFamily="18" charset="0"/>
                <a:cs typeface="Arial" panose="020B0604020202020204" pitchFamily="34" charset="0"/>
              </a:rPr>
              <a:t>.   </a:t>
            </a:r>
          </a:p>
          <a:p>
            <a:pPr marL="0" indent="0">
              <a:buNone/>
            </a:pPr>
            <a:endParaRPr lang="en-US" sz="3600" dirty="0"/>
          </a:p>
        </p:txBody>
      </p:sp>
    </p:spTree>
    <p:extLst>
      <p:ext uri="{BB962C8B-B14F-4D97-AF65-F5344CB8AC3E}">
        <p14:creationId xmlns:p14="http://schemas.microsoft.com/office/powerpoint/2010/main" val="773194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up)">
                                      <p:cBhvr>
                                        <p:cTn id="7" dur="1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wipe(up)">
                                      <p:cBhvr>
                                        <p:cTn id="12" dur="10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wipe(up)">
                                      <p:cBhvr>
                                        <p:cTn id="17" dur="10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676AAF-387D-ED2E-F60A-83B8FE9ACF9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B4BE6FA-47AE-44EA-AB6E-AC94C0B3C9D5}"/>
              </a:ext>
            </a:extLst>
          </p:cNvPr>
          <p:cNvSpPr>
            <a:spLocks noGrp="1"/>
          </p:cNvSpPr>
          <p:nvPr>
            <p:ph type="body" sz="quarter" idx="10"/>
          </p:nvPr>
        </p:nvSpPr>
        <p:spPr>
          <a:xfrm>
            <a:off x="499674" y="394252"/>
            <a:ext cx="4157662" cy="520700"/>
          </a:xfrm>
        </p:spPr>
        <p:txBody>
          <a:bodyPr>
            <a:normAutofit lnSpcReduction="10000"/>
          </a:bodyPr>
          <a:lstStyle/>
          <a:p>
            <a:r>
              <a:rPr lang="en-US" dirty="0"/>
              <a:t>MULTI-YR PURCHASE</a:t>
            </a:r>
          </a:p>
        </p:txBody>
      </p:sp>
      <p:sp>
        <p:nvSpPr>
          <p:cNvPr id="5" name="Content Placeholder 2">
            <a:extLst>
              <a:ext uri="{FF2B5EF4-FFF2-40B4-BE49-F238E27FC236}">
                <a16:creationId xmlns:a16="http://schemas.microsoft.com/office/drawing/2014/main" id="{83429BA3-E9FF-0F42-F2EF-838A3D09470B}"/>
              </a:ext>
            </a:extLst>
          </p:cNvPr>
          <p:cNvSpPr txBox="1">
            <a:spLocks/>
          </p:cNvSpPr>
          <p:nvPr/>
        </p:nvSpPr>
        <p:spPr>
          <a:xfrm>
            <a:off x="357011" y="2333478"/>
            <a:ext cx="16232818" cy="25433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v"/>
            </a:pPr>
            <a:r>
              <a:rPr lang="en-US" sz="3200" dirty="0">
                <a:latin typeface="Times New Roman" panose="02020603050405020304" pitchFamily="18" charset="0"/>
                <a:ea typeface="Calibri" panose="020F0502020204030204" pitchFamily="34" charset="0"/>
              </a:rPr>
              <a:t>No.  Multi-year renewal is available for </a:t>
            </a:r>
            <a:r>
              <a:rPr lang="en-US" sz="3200" b="1" u="sng" dirty="0">
                <a:latin typeface="Times New Roman" panose="02020603050405020304" pitchFamily="18" charset="0"/>
                <a:ea typeface="Calibri" panose="020F0502020204030204" pitchFamily="34" charset="0"/>
              </a:rPr>
              <a:t>member</a:t>
            </a:r>
            <a:r>
              <a:rPr lang="en-US" sz="3200" dirty="0">
                <a:latin typeface="Times New Roman" panose="02020603050405020304" pitchFamily="18" charset="0"/>
                <a:ea typeface="Calibri" panose="020F0502020204030204" pitchFamily="34" charset="0"/>
              </a:rPr>
              <a:t> online renew or online join.   Post leadership cannot process multi-year payments via online post membership processing. </a:t>
            </a:r>
          </a:p>
          <a:p>
            <a:pPr marL="457200" lvl="1" indent="0">
              <a:buFont typeface="Arial" panose="020B0604020202020204" pitchFamily="34" charset="0"/>
              <a:buNone/>
            </a:pPr>
            <a:r>
              <a:rPr lang="en-US" sz="3200" kern="0" dirty="0">
                <a:latin typeface="Times New Roman" panose="02020603050405020304" pitchFamily="18" charset="0"/>
                <a:ea typeface="Times New Roman" panose="02020603050405020304" pitchFamily="18" charset="0"/>
                <a:hlinkClick r:id="rId3"/>
              </a:rPr>
              <a:t>www.legion.org/renew</a:t>
            </a:r>
            <a:endParaRPr lang="en-US" sz="3200" kern="0" dirty="0">
              <a:latin typeface="Times New Roman" panose="02020603050405020304" pitchFamily="18" charset="0"/>
              <a:ea typeface="Times New Roman" panose="02020603050405020304" pitchFamily="18" charset="0"/>
            </a:endParaRPr>
          </a:p>
          <a:p>
            <a:pPr marL="457200" lvl="1" indent="0">
              <a:buFont typeface="Arial" panose="020B0604020202020204" pitchFamily="34" charset="0"/>
              <a:buNone/>
            </a:pPr>
            <a:r>
              <a:rPr lang="en-US" sz="3200" kern="0" dirty="0">
                <a:latin typeface="Times New Roman" panose="02020603050405020304" pitchFamily="18" charset="0"/>
                <a:ea typeface="Times New Roman" panose="02020603050405020304" pitchFamily="18" charset="0"/>
                <a:hlinkClick r:id="rId4"/>
              </a:rPr>
              <a:t>www.legion.org/join</a:t>
            </a:r>
            <a:endParaRPr lang="en-US" sz="3200" kern="0" dirty="0">
              <a:latin typeface="Times New Roman" panose="02020603050405020304" pitchFamily="18" charset="0"/>
              <a:ea typeface="Times New Roman" panose="02020603050405020304" pitchFamily="18" charset="0"/>
            </a:endParaRPr>
          </a:p>
          <a:p>
            <a:pPr marL="457200" lvl="1" indent="0">
              <a:buFont typeface="Arial" panose="020B0604020202020204" pitchFamily="34" charset="0"/>
              <a:buNone/>
            </a:pPr>
            <a:endParaRPr lang="en-US" sz="3200" kern="0" dirty="0">
              <a:latin typeface="Times New Roman" panose="02020603050405020304" pitchFamily="18" charset="0"/>
              <a:ea typeface="Times New Roman" panose="02020603050405020304" pitchFamily="18" charset="0"/>
            </a:endParaRPr>
          </a:p>
          <a:p>
            <a:pPr marL="0" indent="0">
              <a:buFont typeface="Arial" panose="020B0604020202020204" pitchFamily="34" charset="0"/>
              <a:buNone/>
            </a:pPr>
            <a:endParaRPr lang="en-US" sz="3200" dirty="0"/>
          </a:p>
        </p:txBody>
      </p:sp>
      <p:sp>
        <p:nvSpPr>
          <p:cNvPr id="11" name="Content Placeholder 2">
            <a:extLst>
              <a:ext uri="{FF2B5EF4-FFF2-40B4-BE49-F238E27FC236}">
                <a16:creationId xmlns:a16="http://schemas.microsoft.com/office/drawing/2014/main" id="{BD3BDD50-C05A-2BF1-22B6-7A869C12BD51}"/>
              </a:ext>
            </a:extLst>
          </p:cNvPr>
          <p:cNvSpPr txBox="1">
            <a:spLocks/>
          </p:cNvSpPr>
          <p:nvPr/>
        </p:nvSpPr>
        <p:spPr>
          <a:xfrm>
            <a:off x="357011" y="5691221"/>
            <a:ext cx="16680687" cy="142321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Font typeface="Wingdings" panose="05000000000000000000" pitchFamily="2" charset="2"/>
              <a:buChar char="v"/>
            </a:pPr>
            <a:r>
              <a:rPr lang="en-US" sz="3200" dirty="0">
                <a:latin typeface="Times New Roman" panose="02020603050405020304" pitchFamily="18" charset="0"/>
              </a:rPr>
              <a:t>Post leadership can provide a membership card.  The annual distribution of membership cards are mailed to departments from May-July.  Posts are responsible for providing current membership cards to new and renewed members.  Members can also print a current membership card through MyLegion.org.</a:t>
            </a:r>
          </a:p>
          <a:p>
            <a:pPr marL="231775" indent="0">
              <a:lnSpc>
                <a:spcPct val="100000"/>
              </a:lnSpc>
              <a:buNone/>
            </a:pPr>
            <a:r>
              <a:rPr lang="en-US" sz="3200" dirty="0">
                <a:latin typeface="Times New Roman" panose="02020603050405020304" pitchFamily="18" charset="0"/>
              </a:rPr>
              <a:t>Post leadership can view members who pay online using MyLegion reports or contacting department headquarters.   </a:t>
            </a:r>
          </a:p>
        </p:txBody>
      </p:sp>
      <p:sp>
        <p:nvSpPr>
          <p:cNvPr id="6" name="Title 1">
            <a:extLst>
              <a:ext uri="{FF2B5EF4-FFF2-40B4-BE49-F238E27FC236}">
                <a16:creationId xmlns:a16="http://schemas.microsoft.com/office/drawing/2014/main" id="{403C413F-15D1-5C24-08F6-DDA1B3E7F5BA}"/>
              </a:ext>
            </a:extLst>
          </p:cNvPr>
          <p:cNvSpPr txBox="1">
            <a:spLocks/>
          </p:cNvSpPr>
          <p:nvPr/>
        </p:nvSpPr>
        <p:spPr>
          <a:xfrm>
            <a:off x="0" y="1354561"/>
            <a:ext cx="13121640" cy="90540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solidFill>
                  <a:srgbClr val="FF0000"/>
                </a:solidFill>
              </a:rPr>
              <a:t>Can I purchase multi-year through my post?</a:t>
            </a:r>
          </a:p>
        </p:txBody>
      </p:sp>
      <p:sp>
        <p:nvSpPr>
          <p:cNvPr id="10" name="Title 1">
            <a:extLst>
              <a:ext uri="{FF2B5EF4-FFF2-40B4-BE49-F238E27FC236}">
                <a16:creationId xmlns:a16="http://schemas.microsoft.com/office/drawing/2014/main" id="{12D08A6C-08E5-2D20-8459-667AA6443321}"/>
              </a:ext>
            </a:extLst>
          </p:cNvPr>
          <p:cNvSpPr txBox="1">
            <a:spLocks/>
          </p:cNvSpPr>
          <p:nvPr/>
        </p:nvSpPr>
        <p:spPr>
          <a:xfrm>
            <a:off x="168265" y="4497602"/>
            <a:ext cx="7886700" cy="90540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solidFill>
                  <a:srgbClr val="FF0000"/>
                </a:solidFill>
              </a:rPr>
              <a:t>When do I receive a membership card?</a:t>
            </a:r>
          </a:p>
        </p:txBody>
      </p:sp>
    </p:spTree>
    <p:extLst>
      <p:ext uri="{BB962C8B-B14F-4D97-AF65-F5344CB8AC3E}">
        <p14:creationId xmlns:p14="http://schemas.microsoft.com/office/powerpoint/2010/main" val="3726457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up)">
                                      <p:cBhvr>
                                        <p:cTn id="7" dur="1000"/>
                                        <p:tgtEl>
                                          <p:spTgt spid="5">
                                            <p:txEl>
                                              <p:pRg st="0" end="0"/>
                                            </p:txEl>
                                          </p:spTgt>
                                        </p:tgtEl>
                                      </p:cBhvr>
                                    </p:animEffect>
                                  </p:childTnLst>
                                </p:cTn>
                              </p:par>
                              <p:par>
                                <p:cTn id="8" presetID="22" presetClass="entr" presetSubtype="1"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wipe(up)">
                                      <p:cBhvr>
                                        <p:cTn id="10" dur="1000"/>
                                        <p:tgtEl>
                                          <p:spTgt spid="5">
                                            <p:txEl>
                                              <p:pRg st="1" end="1"/>
                                            </p:txEl>
                                          </p:spTgt>
                                        </p:tgtEl>
                                      </p:cBhvr>
                                    </p:animEffect>
                                  </p:childTnLst>
                                </p:cTn>
                              </p:par>
                              <p:par>
                                <p:cTn id="11" presetID="22" presetClass="entr" presetSubtype="1"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wipe(up)">
                                      <p:cBhvr>
                                        <p:cTn id="13" dur="1000"/>
                                        <p:tgtEl>
                                          <p:spTgt spid="5">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up)">
                                      <p:cBhvr>
                                        <p:cTn id="18" dur="1000"/>
                                        <p:tgtEl>
                                          <p:spTgt spid="10"/>
                                        </p:tgtEl>
                                      </p:cBhvr>
                                    </p:animEffect>
                                  </p:childTnLst>
                                </p:cTn>
                              </p:par>
                              <p:par>
                                <p:cTn id="19" presetID="22" presetClass="entr" presetSubtype="1" fill="hold" nodeType="withEffect">
                                  <p:stCondLst>
                                    <p:cond delay="0"/>
                                  </p:stCondLst>
                                  <p:childTnLst>
                                    <p:set>
                                      <p:cBhvr>
                                        <p:cTn id="20" dur="1" fill="hold">
                                          <p:stCondLst>
                                            <p:cond delay="0"/>
                                          </p:stCondLst>
                                        </p:cTn>
                                        <p:tgtEl>
                                          <p:spTgt spid="11">
                                            <p:txEl>
                                              <p:pRg st="1" end="1"/>
                                            </p:txEl>
                                          </p:spTgt>
                                        </p:tgtEl>
                                        <p:attrNameLst>
                                          <p:attrName>style.visibility</p:attrName>
                                        </p:attrNameLst>
                                      </p:cBhvr>
                                      <p:to>
                                        <p:strVal val="visible"/>
                                      </p:to>
                                    </p:set>
                                    <p:animEffect transition="in" filter="wipe(up)">
                                      <p:cBhvr>
                                        <p:cTn id="21" dur="1000"/>
                                        <p:tgtEl>
                                          <p:spTgt spid="11">
                                            <p:txEl>
                                              <p:pRg st="1" end="1"/>
                                            </p:txEl>
                                          </p:spTgt>
                                        </p:tgtEl>
                                      </p:cBhvr>
                                    </p:animEffect>
                                  </p:childTnLst>
                                </p:cTn>
                              </p:par>
                              <p:par>
                                <p:cTn id="22" presetID="22" presetClass="entr" presetSubtype="1" fill="hold" nodeType="withEffect">
                                  <p:stCondLst>
                                    <p:cond delay="0"/>
                                  </p:stCondLst>
                                  <p:childTnLst>
                                    <p:set>
                                      <p:cBhvr>
                                        <p:cTn id="23" dur="1" fill="hold">
                                          <p:stCondLst>
                                            <p:cond delay="0"/>
                                          </p:stCondLst>
                                        </p:cTn>
                                        <p:tgtEl>
                                          <p:spTgt spid="11">
                                            <p:txEl>
                                              <p:pRg st="0" end="0"/>
                                            </p:txEl>
                                          </p:spTgt>
                                        </p:tgtEl>
                                        <p:attrNameLst>
                                          <p:attrName>style.visibility</p:attrName>
                                        </p:attrNameLst>
                                      </p:cBhvr>
                                      <p:to>
                                        <p:strVal val="visible"/>
                                      </p:to>
                                    </p:set>
                                    <p:animEffect transition="in" filter="wipe(up)">
                                      <p:cBhvr>
                                        <p:cTn id="24" dur="10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B262D8-7116-F7EF-B387-1BF951127BD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4A56D74-A1BA-8880-283B-36F2B106B4FB}"/>
              </a:ext>
            </a:extLst>
          </p:cNvPr>
          <p:cNvSpPr>
            <a:spLocks noGrp="1"/>
          </p:cNvSpPr>
          <p:nvPr>
            <p:ph type="body" sz="quarter" idx="10"/>
          </p:nvPr>
        </p:nvSpPr>
        <p:spPr/>
        <p:txBody>
          <a:bodyPr>
            <a:normAutofit lnSpcReduction="10000"/>
          </a:bodyPr>
          <a:lstStyle/>
          <a:p>
            <a:r>
              <a:rPr lang="en-US" dirty="0"/>
              <a:t>MULTI-YR PURCHASE</a:t>
            </a:r>
          </a:p>
        </p:txBody>
      </p:sp>
      <p:sp>
        <p:nvSpPr>
          <p:cNvPr id="4" name="Title 1">
            <a:extLst>
              <a:ext uri="{FF2B5EF4-FFF2-40B4-BE49-F238E27FC236}">
                <a16:creationId xmlns:a16="http://schemas.microsoft.com/office/drawing/2014/main" id="{406AC15F-BBA6-7787-A5BC-77DBB364D223}"/>
              </a:ext>
            </a:extLst>
          </p:cNvPr>
          <p:cNvSpPr txBox="1">
            <a:spLocks/>
          </p:cNvSpPr>
          <p:nvPr/>
        </p:nvSpPr>
        <p:spPr>
          <a:xfrm>
            <a:off x="335974" y="1333241"/>
            <a:ext cx="7886700" cy="90540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solidFill>
                  <a:srgbClr val="FF0000"/>
                </a:solidFill>
              </a:rPr>
              <a:t>What if my post dues increase?</a:t>
            </a:r>
          </a:p>
        </p:txBody>
      </p:sp>
      <p:sp>
        <p:nvSpPr>
          <p:cNvPr id="5" name="Content Placeholder 2">
            <a:extLst>
              <a:ext uri="{FF2B5EF4-FFF2-40B4-BE49-F238E27FC236}">
                <a16:creationId xmlns:a16="http://schemas.microsoft.com/office/drawing/2014/main" id="{31F7ADDD-2886-6976-CAD7-20BCE30C84F4}"/>
              </a:ext>
            </a:extLst>
          </p:cNvPr>
          <p:cNvSpPr txBox="1">
            <a:spLocks/>
          </p:cNvSpPr>
          <p:nvPr/>
        </p:nvSpPr>
        <p:spPr>
          <a:xfrm>
            <a:off x="481013" y="2189179"/>
            <a:ext cx="16108816" cy="105673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buFont typeface="Wingdings" panose="05000000000000000000" pitchFamily="2" charset="2"/>
              <a:buChar char="v"/>
            </a:pPr>
            <a:r>
              <a:rPr lang="en-US" sz="3200" dirty="0">
                <a:latin typeface="Times New Roman" panose="02020603050405020304" pitchFamily="18" charset="0"/>
              </a:rPr>
              <a:t>The dues rate is locked at time of purchase.  However, the post the member transfers into could require the member to pay the difference between dues paid in advance and current dues for the new post.  </a:t>
            </a:r>
          </a:p>
          <a:p>
            <a:pPr marL="0" indent="0">
              <a:buFont typeface="Arial" panose="020B0604020202020204" pitchFamily="34" charset="0"/>
              <a:buNone/>
            </a:pPr>
            <a:endParaRPr lang="en-US" sz="3200" dirty="0"/>
          </a:p>
        </p:txBody>
      </p:sp>
      <p:sp>
        <p:nvSpPr>
          <p:cNvPr id="12" name="Title 1">
            <a:extLst>
              <a:ext uri="{FF2B5EF4-FFF2-40B4-BE49-F238E27FC236}">
                <a16:creationId xmlns:a16="http://schemas.microsoft.com/office/drawing/2014/main" id="{F934C5DC-7D24-00A4-0252-DF342AB0C29D}"/>
              </a:ext>
            </a:extLst>
          </p:cNvPr>
          <p:cNvSpPr txBox="1">
            <a:spLocks/>
          </p:cNvSpPr>
          <p:nvPr/>
        </p:nvSpPr>
        <p:spPr>
          <a:xfrm>
            <a:off x="335974" y="4328053"/>
            <a:ext cx="12563183" cy="90540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solidFill>
                  <a:srgbClr val="FF0000"/>
                </a:solidFill>
              </a:rPr>
              <a:t>Can I receive a refund for future paid memberships?</a:t>
            </a:r>
          </a:p>
        </p:txBody>
      </p:sp>
      <p:sp>
        <p:nvSpPr>
          <p:cNvPr id="15" name="Content Placeholder 2">
            <a:extLst>
              <a:ext uri="{FF2B5EF4-FFF2-40B4-BE49-F238E27FC236}">
                <a16:creationId xmlns:a16="http://schemas.microsoft.com/office/drawing/2014/main" id="{D9F614F6-A695-DBA0-2F1E-D560E38B2FBA}"/>
              </a:ext>
            </a:extLst>
          </p:cNvPr>
          <p:cNvSpPr txBox="1">
            <a:spLocks/>
          </p:cNvSpPr>
          <p:nvPr/>
        </p:nvSpPr>
        <p:spPr>
          <a:xfrm>
            <a:off x="550821" y="5335314"/>
            <a:ext cx="15343705" cy="105673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v"/>
            </a:pPr>
            <a:r>
              <a:rPr lang="en-US" sz="3200" dirty="0">
                <a:latin typeface="Times New Roman" panose="02020603050405020304" pitchFamily="18" charset="0"/>
                <a:ea typeface="Calibri" panose="020F0502020204030204" pitchFamily="34" charset="0"/>
              </a:rPr>
              <a:t>No.  Refunds are not available for multi-year purchases.  </a:t>
            </a:r>
          </a:p>
          <a:p>
            <a:pPr marL="0" indent="0">
              <a:buFont typeface="Arial" panose="020B0604020202020204" pitchFamily="34" charset="0"/>
              <a:buNone/>
            </a:pPr>
            <a:endParaRPr lang="en-US" sz="3200" dirty="0"/>
          </a:p>
        </p:txBody>
      </p:sp>
    </p:spTree>
    <p:extLst>
      <p:ext uri="{BB962C8B-B14F-4D97-AF65-F5344CB8AC3E}">
        <p14:creationId xmlns:p14="http://schemas.microsoft.com/office/powerpoint/2010/main" val="1285461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up)">
                                      <p:cBhvr>
                                        <p:cTn id="7" dur="1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2">
                                            <p:txEl>
                                              <p:pRg st="0" end="0"/>
                                            </p:txEl>
                                          </p:spTgt>
                                        </p:tgtEl>
                                        <p:attrNameLst>
                                          <p:attrName>style.visibility</p:attrName>
                                        </p:attrNameLst>
                                      </p:cBhvr>
                                      <p:to>
                                        <p:strVal val="visible"/>
                                      </p:to>
                                    </p:set>
                                    <p:animEffect transition="in" filter="wipe(up)">
                                      <p:cBhvr>
                                        <p:cTn id="12" dur="1000"/>
                                        <p:tgtEl>
                                          <p:spTgt spid="12">
                                            <p:txEl>
                                              <p:pRg st="0" end="0"/>
                                            </p:txEl>
                                          </p:spTgt>
                                        </p:tgtEl>
                                      </p:cBhvr>
                                    </p:animEffect>
                                  </p:childTnLst>
                                </p:cTn>
                              </p:par>
                              <p:par>
                                <p:cTn id="13" presetID="22" presetClass="entr" presetSubtype="1" fill="hold" nodeType="withEffect">
                                  <p:stCondLst>
                                    <p:cond delay="0"/>
                                  </p:stCondLst>
                                  <p:childTnLst>
                                    <p:set>
                                      <p:cBhvr>
                                        <p:cTn id="14" dur="1" fill="hold">
                                          <p:stCondLst>
                                            <p:cond delay="0"/>
                                          </p:stCondLst>
                                        </p:cTn>
                                        <p:tgtEl>
                                          <p:spTgt spid="15">
                                            <p:txEl>
                                              <p:pRg st="0" end="0"/>
                                            </p:txEl>
                                          </p:spTgt>
                                        </p:tgtEl>
                                        <p:attrNameLst>
                                          <p:attrName>style.visibility</p:attrName>
                                        </p:attrNameLst>
                                      </p:cBhvr>
                                      <p:to>
                                        <p:strVal val="visible"/>
                                      </p:to>
                                    </p:set>
                                    <p:animEffect transition="in" filter="wipe(up)">
                                      <p:cBhvr>
                                        <p:cTn id="15" dur="10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80370DD-80A6-BA33-7139-B1BD2C6677E9}"/>
              </a:ext>
            </a:extLst>
          </p:cNvPr>
          <p:cNvSpPr txBox="1"/>
          <p:nvPr/>
        </p:nvSpPr>
        <p:spPr>
          <a:xfrm>
            <a:off x="1971674" y="145763"/>
            <a:ext cx="12982575" cy="2862322"/>
          </a:xfrm>
          <a:prstGeom prst="rect">
            <a:avLst/>
          </a:prstGeom>
          <a:noFill/>
        </p:spPr>
        <p:txBody>
          <a:bodyPr wrap="square">
            <a:spAutoFit/>
          </a:bodyPr>
          <a:lstStyle/>
          <a:p>
            <a:r>
              <a:rPr lang="en-US" sz="6000" dirty="0">
                <a:solidFill>
                  <a:srgbClr val="0070C0"/>
                </a:solidFill>
              </a:rPr>
              <a:t>Contact your department or national Customer Support to assist with any questions or help with online renew.</a:t>
            </a:r>
          </a:p>
        </p:txBody>
      </p:sp>
      <p:sp>
        <p:nvSpPr>
          <p:cNvPr id="7" name="TextBox 6">
            <a:extLst>
              <a:ext uri="{FF2B5EF4-FFF2-40B4-BE49-F238E27FC236}">
                <a16:creationId xmlns:a16="http://schemas.microsoft.com/office/drawing/2014/main" id="{3B9AF616-EA4B-7AB9-5135-A59BDCECD930}"/>
              </a:ext>
            </a:extLst>
          </p:cNvPr>
          <p:cNvSpPr txBox="1"/>
          <p:nvPr/>
        </p:nvSpPr>
        <p:spPr>
          <a:xfrm>
            <a:off x="876300" y="3813483"/>
            <a:ext cx="15792450" cy="2308324"/>
          </a:xfrm>
          <a:prstGeom prst="rect">
            <a:avLst/>
          </a:prstGeom>
          <a:noFill/>
        </p:spPr>
        <p:txBody>
          <a:bodyPr wrap="square">
            <a:spAutoFit/>
          </a:bodyPr>
          <a:lstStyle/>
          <a:p>
            <a:pPr algn="ctr"/>
            <a:r>
              <a:rPr lang="en-US" sz="7200" dirty="0">
                <a:solidFill>
                  <a:srgbClr val="FF0000"/>
                </a:solidFill>
              </a:rPr>
              <a:t>800-433-3318</a:t>
            </a:r>
          </a:p>
          <a:p>
            <a:pPr algn="ctr"/>
            <a:r>
              <a:rPr lang="en-US" sz="7200" dirty="0">
                <a:solidFill>
                  <a:srgbClr val="FF0000"/>
                </a:solidFill>
              </a:rPr>
              <a:t>cs@legion.org</a:t>
            </a:r>
          </a:p>
        </p:txBody>
      </p:sp>
    </p:spTree>
    <p:extLst>
      <p:ext uri="{BB962C8B-B14F-4D97-AF65-F5344CB8AC3E}">
        <p14:creationId xmlns:p14="http://schemas.microsoft.com/office/powerpoint/2010/main" val="1109279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2B67E6F-0813-1B0E-B797-0BA6827D35D8}"/>
              </a:ext>
            </a:extLst>
          </p:cNvPr>
          <p:cNvSpPr>
            <a:spLocks noGrp="1"/>
          </p:cNvSpPr>
          <p:nvPr>
            <p:ph type="body" sz="quarter" idx="10"/>
          </p:nvPr>
        </p:nvSpPr>
        <p:spPr/>
        <p:txBody>
          <a:bodyPr>
            <a:normAutofit lnSpcReduction="10000"/>
          </a:bodyPr>
          <a:lstStyle/>
          <a:p>
            <a:r>
              <a:rPr lang="en-US" dirty="0"/>
              <a:t>ONLINE RENEW</a:t>
            </a:r>
          </a:p>
        </p:txBody>
      </p:sp>
    </p:spTree>
    <p:extLst>
      <p:ext uri="{BB962C8B-B14F-4D97-AF65-F5344CB8AC3E}">
        <p14:creationId xmlns:p14="http://schemas.microsoft.com/office/powerpoint/2010/main" val="2919724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EFEEB94-A955-A891-6509-E296603D81C5}"/>
              </a:ext>
            </a:extLst>
          </p:cNvPr>
          <p:cNvSpPr>
            <a:spLocks noGrp="1"/>
          </p:cNvSpPr>
          <p:nvPr>
            <p:ph type="body" sz="quarter" idx="10"/>
          </p:nvPr>
        </p:nvSpPr>
        <p:spPr/>
        <p:txBody>
          <a:bodyPr>
            <a:normAutofit lnSpcReduction="10000"/>
          </a:bodyPr>
          <a:lstStyle/>
          <a:p>
            <a:r>
              <a:rPr lang="en-US" dirty="0"/>
              <a:t>LEGION.ORG</a:t>
            </a:r>
          </a:p>
        </p:txBody>
      </p:sp>
      <p:pic>
        <p:nvPicPr>
          <p:cNvPr id="5" name="Picture 4">
            <a:extLst>
              <a:ext uri="{FF2B5EF4-FFF2-40B4-BE49-F238E27FC236}">
                <a16:creationId xmlns:a16="http://schemas.microsoft.com/office/drawing/2014/main" id="{405AEE3B-BC30-E59E-9B95-E80031ECC704}"/>
              </a:ext>
            </a:extLst>
          </p:cNvPr>
          <p:cNvPicPr>
            <a:picLocks noChangeAspect="1"/>
          </p:cNvPicPr>
          <p:nvPr/>
        </p:nvPicPr>
        <p:blipFill>
          <a:blip r:embed="rId3"/>
          <a:stretch>
            <a:fillRect/>
          </a:stretch>
        </p:blipFill>
        <p:spPr>
          <a:xfrm>
            <a:off x="1430503" y="1641972"/>
            <a:ext cx="14479255" cy="7277731"/>
          </a:xfrm>
          <a:prstGeom prst="rect">
            <a:avLst/>
          </a:prstGeom>
        </p:spPr>
      </p:pic>
      <p:pic>
        <p:nvPicPr>
          <p:cNvPr id="7" name="Picture 6">
            <a:extLst>
              <a:ext uri="{FF2B5EF4-FFF2-40B4-BE49-F238E27FC236}">
                <a16:creationId xmlns:a16="http://schemas.microsoft.com/office/drawing/2014/main" id="{B55C273C-E0F2-F160-EA00-BDC073CF2C75}"/>
              </a:ext>
            </a:extLst>
          </p:cNvPr>
          <p:cNvPicPr>
            <a:picLocks noChangeAspect="1"/>
          </p:cNvPicPr>
          <p:nvPr/>
        </p:nvPicPr>
        <p:blipFill>
          <a:blip r:embed="rId4"/>
          <a:stretch>
            <a:fillRect/>
          </a:stretch>
        </p:blipFill>
        <p:spPr>
          <a:xfrm>
            <a:off x="11269438" y="2148115"/>
            <a:ext cx="4160955" cy="829002"/>
          </a:xfrm>
          <a:prstGeom prst="rect">
            <a:avLst/>
          </a:prstGeom>
          <a:effectLst>
            <a:glow rad="101600">
              <a:srgbClr val="FFC000">
                <a:alpha val="60000"/>
              </a:srgbClr>
            </a:glow>
          </a:effectLst>
        </p:spPr>
      </p:pic>
    </p:spTree>
    <p:extLst>
      <p:ext uri="{BB962C8B-B14F-4D97-AF65-F5344CB8AC3E}">
        <p14:creationId xmlns:p14="http://schemas.microsoft.com/office/powerpoint/2010/main" val="3314859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Effect transition="in" filter="fade">
                                      <p:cBhvr>
                                        <p:cTn id="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EFEEB94-A955-A891-6509-E296603D81C5}"/>
              </a:ext>
            </a:extLst>
          </p:cNvPr>
          <p:cNvSpPr>
            <a:spLocks noGrp="1"/>
          </p:cNvSpPr>
          <p:nvPr>
            <p:ph type="body" sz="quarter" idx="10"/>
          </p:nvPr>
        </p:nvSpPr>
        <p:spPr/>
        <p:txBody>
          <a:bodyPr>
            <a:normAutofit lnSpcReduction="10000"/>
          </a:bodyPr>
          <a:lstStyle/>
          <a:p>
            <a:r>
              <a:rPr lang="en-US" dirty="0"/>
              <a:t>LEGION.ORG/RENEW</a:t>
            </a:r>
          </a:p>
        </p:txBody>
      </p:sp>
      <p:pic>
        <p:nvPicPr>
          <p:cNvPr id="8" name="Picture 7">
            <a:extLst>
              <a:ext uri="{FF2B5EF4-FFF2-40B4-BE49-F238E27FC236}">
                <a16:creationId xmlns:a16="http://schemas.microsoft.com/office/drawing/2014/main" id="{027F9A3C-158D-E38F-DFF3-DFBD956421D5}"/>
              </a:ext>
            </a:extLst>
          </p:cNvPr>
          <p:cNvPicPr>
            <a:picLocks noChangeAspect="1"/>
          </p:cNvPicPr>
          <p:nvPr/>
        </p:nvPicPr>
        <p:blipFill>
          <a:blip r:embed="rId3"/>
          <a:stretch>
            <a:fillRect/>
          </a:stretch>
        </p:blipFill>
        <p:spPr>
          <a:xfrm>
            <a:off x="-2058" y="43732"/>
            <a:ext cx="17342321" cy="8321040"/>
          </a:xfrm>
          <a:prstGeom prst="rect">
            <a:avLst/>
          </a:prstGeom>
        </p:spPr>
      </p:pic>
      <p:pic>
        <p:nvPicPr>
          <p:cNvPr id="6" name="Picture 5">
            <a:extLst>
              <a:ext uri="{FF2B5EF4-FFF2-40B4-BE49-F238E27FC236}">
                <a16:creationId xmlns:a16="http://schemas.microsoft.com/office/drawing/2014/main" id="{79A512AA-271E-5096-F4DC-856FB75E7818}"/>
              </a:ext>
            </a:extLst>
          </p:cNvPr>
          <p:cNvPicPr>
            <a:picLocks noChangeAspect="1"/>
          </p:cNvPicPr>
          <p:nvPr/>
        </p:nvPicPr>
        <p:blipFill>
          <a:blip r:embed="rId4"/>
          <a:stretch>
            <a:fillRect/>
          </a:stretch>
        </p:blipFill>
        <p:spPr>
          <a:xfrm>
            <a:off x="2822777" y="2270439"/>
            <a:ext cx="9011783" cy="1472222"/>
          </a:xfrm>
          <a:prstGeom prst="rect">
            <a:avLst/>
          </a:prstGeom>
          <a:effectLst>
            <a:glow rad="101600">
              <a:srgbClr val="FFC000">
                <a:alpha val="60000"/>
              </a:srgbClr>
            </a:glow>
          </a:effectLst>
        </p:spPr>
      </p:pic>
    </p:spTree>
    <p:extLst>
      <p:ext uri="{BB962C8B-B14F-4D97-AF65-F5344CB8AC3E}">
        <p14:creationId xmlns:p14="http://schemas.microsoft.com/office/powerpoint/2010/main" val="3838450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Effect transition="in" filter="fade">
                                      <p:cBhvr>
                                        <p:cTn id="9"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5CCFEAA-2BDF-3483-4015-4BD300641914}"/>
              </a:ext>
            </a:extLst>
          </p:cNvPr>
          <p:cNvSpPr/>
          <p:nvPr/>
        </p:nvSpPr>
        <p:spPr>
          <a:xfrm>
            <a:off x="-243840" y="0"/>
            <a:ext cx="8077200" cy="149021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DEFEEB94-A955-A891-6509-E296603D81C5}"/>
              </a:ext>
            </a:extLst>
          </p:cNvPr>
          <p:cNvSpPr>
            <a:spLocks noGrp="1"/>
          </p:cNvSpPr>
          <p:nvPr>
            <p:ph type="body" sz="quarter" idx="10"/>
          </p:nvPr>
        </p:nvSpPr>
        <p:spPr/>
        <p:txBody>
          <a:bodyPr>
            <a:normAutofit lnSpcReduction="10000"/>
          </a:bodyPr>
          <a:lstStyle/>
          <a:p>
            <a:endParaRPr lang="en-US" dirty="0"/>
          </a:p>
        </p:txBody>
      </p:sp>
      <p:pic>
        <p:nvPicPr>
          <p:cNvPr id="5" name="Picture 4">
            <a:extLst>
              <a:ext uri="{FF2B5EF4-FFF2-40B4-BE49-F238E27FC236}">
                <a16:creationId xmlns:a16="http://schemas.microsoft.com/office/drawing/2014/main" id="{1031494D-F7E4-9ADD-665F-6B877E592431}"/>
              </a:ext>
            </a:extLst>
          </p:cNvPr>
          <p:cNvPicPr>
            <a:picLocks noChangeAspect="1"/>
          </p:cNvPicPr>
          <p:nvPr/>
        </p:nvPicPr>
        <p:blipFill>
          <a:blip r:embed="rId3"/>
          <a:stretch>
            <a:fillRect/>
          </a:stretch>
        </p:blipFill>
        <p:spPr>
          <a:xfrm>
            <a:off x="352640" y="226763"/>
            <a:ext cx="16987623" cy="8965095"/>
          </a:xfrm>
          <a:prstGeom prst="rect">
            <a:avLst/>
          </a:prstGeom>
        </p:spPr>
      </p:pic>
      <p:pic>
        <p:nvPicPr>
          <p:cNvPr id="7" name="Picture 6">
            <a:extLst>
              <a:ext uri="{FF2B5EF4-FFF2-40B4-BE49-F238E27FC236}">
                <a16:creationId xmlns:a16="http://schemas.microsoft.com/office/drawing/2014/main" id="{F20153E7-0CC5-941F-1160-12F550D7AB64}"/>
              </a:ext>
            </a:extLst>
          </p:cNvPr>
          <p:cNvPicPr>
            <a:picLocks noChangeAspect="1"/>
          </p:cNvPicPr>
          <p:nvPr/>
        </p:nvPicPr>
        <p:blipFill>
          <a:blip r:embed="rId4"/>
          <a:stretch>
            <a:fillRect/>
          </a:stretch>
        </p:blipFill>
        <p:spPr>
          <a:xfrm>
            <a:off x="684379" y="1963570"/>
            <a:ext cx="11086191" cy="2441518"/>
          </a:xfrm>
          <a:prstGeom prst="rect">
            <a:avLst/>
          </a:prstGeom>
          <a:effectLst>
            <a:glow rad="228600">
              <a:schemeClr val="accent3">
                <a:satMod val="175000"/>
                <a:alpha val="40000"/>
              </a:schemeClr>
            </a:glow>
          </a:effectLst>
        </p:spPr>
      </p:pic>
      <p:pic>
        <p:nvPicPr>
          <p:cNvPr id="13" name="Picture 12">
            <a:extLst>
              <a:ext uri="{FF2B5EF4-FFF2-40B4-BE49-F238E27FC236}">
                <a16:creationId xmlns:a16="http://schemas.microsoft.com/office/drawing/2014/main" id="{9AAD327E-4204-A3A4-307C-6C941D278EF3}"/>
              </a:ext>
            </a:extLst>
          </p:cNvPr>
          <p:cNvPicPr>
            <a:picLocks noChangeAspect="1"/>
          </p:cNvPicPr>
          <p:nvPr/>
        </p:nvPicPr>
        <p:blipFill>
          <a:blip r:embed="rId5"/>
          <a:stretch>
            <a:fillRect/>
          </a:stretch>
        </p:blipFill>
        <p:spPr>
          <a:xfrm>
            <a:off x="684379" y="5374480"/>
            <a:ext cx="8288521" cy="3984867"/>
          </a:xfrm>
          <a:prstGeom prst="rect">
            <a:avLst/>
          </a:prstGeom>
          <a:effectLst>
            <a:glow rad="228600">
              <a:schemeClr val="accent3">
                <a:satMod val="175000"/>
                <a:alpha val="40000"/>
              </a:schemeClr>
            </a:glow>
          </a:effectLst>
        </p:spPr>
      </p:pic>
    </p:spTree>
    <p:extLst>
      <p:ext uri="{BB962C8B-B14F-4D97-AF65-F5344CB8AC3E}">
        <p14:creationId xmlns:p14="http://schemas.microsoft.com/office/powerpoint/2010/main" val="2944351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Effect transition="in" filter="fade">
                                      <p:cBhvr>
                                        <p:cTn id="9" dur="10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p:cTn id="14" dur="1000" fill="hold"/>
                                        <p:tgtEl>
                                          <p:spTgt spid="13"/>
                                        </p:tgtEl>
                                        <p:attrNameLst>
                                          <p:attrName>ppt_w</p:attrName>
                                        </p:attrNameLst>
                                      </p:cBhvr>
                                      <p:tavLst>
                                        <p:tav tm="0">
                                          <p:val>
                                            <p:fltVal val="0"/>
                                          </p:val>
                                        </p:tav>
                                        <p:tav tm="100000">
                                          <p:val>
                                            <p:strVal val="#ppt_w"/>
                                          </p:val>
                                        </p:tav>
                                      </p:tavLst>
                                    </p:anim>
                                    <p:anim calcmode="lin" valueType="num">
                                      <p:cBhvr>
                                        <p:cTn id="15" dur="1000" fill="hold"/>
                                        <p:tgtEl>
                                          <p:spTgt spid="13"/>
                                        </p:tgtEl>
                                        <p:attrNameLst>
                                          <p:attrName>ppt_h</p:attrName>
                                        </p:attrNameLst>
                                      </p:cBhvr>
                                      <p:tavLst>
                                        <p:tav tm="0">
                                          <p:val>
                                            <p:fltVal val="0"/>
                                          </p:val>
                                        </p:tav>
                                        <p:tav tm="100000">
                                          <p:val>
                                            <p:strVal val="#ppt_h"/>
                                          </p:val>
                                        </p:tav>
                                      </p:tavLst>
                                    </p:anim>
                                    <p:animEffect transition="in" filter="fade">
                                      <p:cBhvr>
                                        <p:cTn id="16"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B12F25-17BB-93A2-3F25-4458BC734203}"/>
            </a:ext>
          </a:extLst>
        </p:cNvPr>
        <p:cNvGrpSpPr/>
        <p:nvPr/>
      </p:nvGrpSpPr>
      <p:grpSpPr>
        <a:xfrm>
          <a:off x="0" y="0"/>
          <a:ext cx="0" cy="0"/>
          <a:chOff x="0" y="0"/>
          <a:chExt cx="0" cy="0"/>
        </a:xfrm>
      </p:grpSpPr>
      <p:grpSp>
        <p:nvGrpSpPr>
          <p:cNvPr id="12" name="Group 11">
            <a:extLst>
              <a:ext uri="{FF2B5EF4-FFF2-40B4-BE49-F238E27FC236}">
                <a16:creationId xmlns:a16="http://schemas.microsoft.com/office/drawing/2014/main" id="{8FA9BCFD-B3E1-EF15-2954-E2DD1320F714}"/>
              </a:ext>
            </a:extLst>
          </p:cNvPr>
          <p:cNvGrpSpPr/>
          <p:nvPr/>
        </p:nvGrpSpPr>
        <p:grpSpPr>
          <a:xfrm>
            <a:off x="7236128" y="-376460"/>
            <a:ext cx="9051633" cy="10506520"/>
            <a:chOff x="7031990" y="176981"/>
            <a:chExt cx="9051633" cy="10506520"/>
          </a:xfrm>
        </p:grpSpPr>
        <p:grpSp>
          <p:nvGrpSpPr>
            <p:cNvPr id="19" name="Group 18">
              <a:extLst>
                <a:ext uri="{FF2B5EF4-FFF2-40B4-BE49-F238E27FC236}">
                  <a16:creationId xmlns:a16="http://schemas.microsoft.com/office/drawing/2014/main" id="{57CCA70C-8AC7-2359-7BC6-AF4AAFCB3CEC}"/>
                </a:ext>
              </a:extLst>
            </p:cNvPr>
            <p:cNvGrpSpPr/>
            <p:nvPr/>
          </p:nvGrpSpPr>
          <p:grpSpPr>
            <a:xfrm>
              <a:off x="7031990" y="176981"/>
              <a:ext cx="8571680" cy="9399638"/>
              <a:chOff x="7031990" y="176981"/>
              <a:chExt cx="8571680" cy="9399638"/>
            </a:xfrm>
          </p:grpSpPr>
          <p:pic>
            <p:nvPicPr>
              <p:cNvPr id="11" name="Picture 10">
                <a:extLst>
                  <a:ext uri="{FF2B5EF4-FFF2-40B4-BE49-F238E27FC236}">
                    <a16:creationId xmlns:a16="http://schemas.microsoft.com/office/drawing/2014/main" id="{5457486A-5389-C162-8D1D-25772A34AE89}"/>
                  </a:ext>
                </a:extLst>
              </p:cNvPr>
              <p:cNvPicPr>
                <a:picLocks noChangeAspect="1"/>
              </p:cNvPicPr>
              <p:nvPr/>
            </p:nvPicPr>
            <p:blipFill>
              <a:blip r:embed="rId3"/>
              <a:stretch>
                <a:fillRect/>
              </a:stretch>
            </p:blipFill>
            <p:spPr>
              <a:xfrm>
                <a:off x="7031990" y="217271"/>
                <a:ext cx="8571680" cy="9359348"/>
              </a:xfrm>
              <a:prstGeom prst="rect">
                <a:avLst/>
              </a:prstGeom>
            </p:spPr>
          </p:pic>
          <p:grpSp>
            <p:nvGrpSpPr>
              <p:cNvPr id="8" name="Group 7">
                <a:extLst>
                  <a:ext uri="{FF2B5EF4-FFF2-40B4-BE49-F238E27FC236}">
                    <a16:creationId xmlns:a16="http://schemas.microsoft.com/office/drawing/2014/main" id="{84E16EBF-4C12-DBB0-D0C7-6178CA0E8C33}"/>
                  </a:ext>
                </a:extLst>
              </p:cNvPr>
              <p:cNvGrpSpPr/>
              <p:nvPr/>
            </p:nvGrpSpPr>
            <p:grpSpPr>
              <a:xfrm>
                <a:off x="7031990" y="176981"/>
                <a:ext cx="8571680" cy="5594521"/>
                <a:chOff x="854292" y="-534731"/>
                <a:chExt cx="7359862" cy="5553796"/>
              </a:xfrm>
            </p:grpSpPr>
            <p:pic>
              <p:nvPicPr>
                <p:cNvPr id="4" name="Picture 3">
                  <a:extLst>
                    <a:ext uri="{FF2B5EF4-FFF2-40B4-BE49-F238E27FC236}">
                      <a16:creationId xmlns:a16="http://schemas.microsoft.com/office/drawing/2014/main" id="{C85DFF99-BEFC-FD6F-4327-9BA74FA80106}"/>
                    </a:ext>
                  </a:extLst>
                </p:cNvPr>
                <p:cNvPicPr>
                  <a:picLocks noChangeAspect="1"/>
                </p:cNvPicPr>
                <p:nvPr/>
              </p:nvPicPr>
              <p:blipFill>
                <a:blip r:embed="rId4"/>
                <a:stretch>
                  <a:fillRect/>
                </a:stretch>
              </p:blipFill>
              <p:spPr>
                <a:xfrm>
                  <a:off x="854292" y="-534731"/>
                  <a:ext cx="7359862" cy="5553796"/>
                </a:xfrm>
                <a:prstGeom prst="rect">
                  <a:avLst/>
                </a:prstGeom>
              </p:spPr>
            </p:pic>
            <p:grpSp>
              <p:nvGrpSpPr>
                <p:cNvPr id="7" name="Group 6">
                  <a:extLst>
                    <a:ext uri="{FF2B5EF4-FFF2-40B4-BE49-F238E27FC236}">
                      <a16:creationId xmlns:a16="http://schemas.microsoft.com/office/drawing/2014/main" id="{E6D34E2D-6E5F-3A0B-BE73-37275729E9E3}"/>
                    </a:ext>
                  </a:extLst>
                </p:cNvPr>
                <p:cNvGrpSpPr/>
                <p:nvPr/>
              </p:nvGrpSpPr>
              <p:grpSpPr>
                <a:xfrm>
                  <a:off x="4676314" y="2385022"/>
                  <a:ext cx="3262964" cy="215444"/>
                  <a:chOff x="4687498" y="3026960"/>
                  <a:chExt cx="3262964" cy="215444"/>
                </a:xfrm>
              </p:grpSpPr>
              <p:sp>
                <p:nvSpPr>
                  <p:cNvPr id="5" name="Rectangle 4">
                    <a:extLst>
                      <a:ext uri="{FF2B5EF4-FFF2-40B4-BE49-F238E27FC236}">
                        <a16:creationId xmlns:a16="http://schemas.microsoft.com/office/drawing/2014/main" id="{3D3389A1-0004-4C39-1E29-4988C28C799B}"/>
                      </a:ext>
                    </a:extLst>
                  </p:cNvPr>
                  <p:cNvSpPr/>
                  <p:nvPr/>
                </p:nvSpPr>
                <p:spPr>
                  <a:xfrm>
                    <a:off x="4687498" y="3026960"/>
                    <a:ext cx="3080089" cy="215444"/>
                  </a:xfrm>
                  <a:prstGeom prst="rect">
                    <a:avLst/>
                  </a:prstGeom>
                  <a:solidFill>
                    <a:schemeClr val="bg1"/>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4FC1254E-79F0-97DD-7252-09AE2BC194C6}"/>
                      </a:ext>
                    </a:extLst>
                  </p:cNvPr>
                  <p:cNvSpPr txBox="1"/>
                  <p:nvPr/>
                </p:nvSpPr>
                <p:spPr>
                  <a:xfrm>
                    <a:off x="4687498" y="3026960"/>
                    <a:ext cx="3262964" cy="119579"/>
                  </a:xfrm>
                  <a:prstGeom prst="rect">
                    <a:avLst/>
                  </a:prstGeom>
                  <a:noFill/>
                </p:spPr>
                <p:txBody>
                  <a:bodyPr wrap="square" rtlCol="0">
                    <a:spAutoFit/>
                  </a:bodyPr>
                  <a:lstStyle/>
                  <a:p>
                    <a:pPr algn="l"/>
                    <a:r>
                      <a:rPr lang="en-US" sz="800" dirty="0">
                        <a:solidFill>
                          <a:schemeClr val="bg1">
                            <a:lumMod val="65000"/>
                          </a:schemeClr>
                        </a:solidFill>
                      </a:rPr>
                      <a:t>PrimaryEmail@address.com</a:t>
                    </a:r>
                  </a:p>
                </p:txBody>
              </p:sp>
            </p:grpSp>
          </p:grpSp>
        </p:grpSp>
        <p:pic>
          <p:nvPicPr>
            <p:cNvPr id="9" name="Picture 8">
              <a:extLst>
                <a:ext uri="{FF2B5EF4-FFF2-40B4-BE49-F238E27FC236}">
                  <a16:creationId xmlns:a16="http://schemas.microsoft.com/office/drawing/2014/main" id="{166678D5-DE37-0406-1F42-0F713DDFDDD2}"/>
                </a:ext>
              </a:extLst>
            </p:cNvPr>
            <p:cNvPicPr>
              <a:picLocks noChangeAspect="1"/>
            </p:cNvPicPr>
            <p:nvPr/>
          </p:nvPicPr>
          <p:blipFill>
            <a:blip r:embed="rId5"/>
            <a:stretch>
              <a:fillRect/>
            </a:stretch>
          </p:blipFill>
          <p:spPr>
            <a:xfrm>
              <a:off x="7031990" y="5967124"/>
              <a:ext cx="9051633" cy="4716377"/>
            </a:xfrm>
            <a:prstGeom prst="rect">
              <a:avLst/>
            </a:prstGeom>
          </p:spPr>
        </p:pic>
      </p:grpSp>
      <p:sp>
        <p:nvSpPr>
          <p:cNvPr id="3" name="Text Placeholder 2">
            <a:extLst>
              <a:ext uri="{FF2B5EF4-FFF2-40B4-BE49-F238E27FC236}">
                <a16:creationId xmlns:a16="http://schemas.microsoft.com/office/drawing/2014/main" id="{AFBD8708-D806-2A59-479A-8DF86EB054D7}"/>
              </a:ext>
            </a:extLst>
          </p:cNvPr>
          <p:cNvSpPr>
            <a:spLocks noGrp="1"/>
          </p:cNvSpPr>
          <p:nvPr>
            <p:ph type="body" sz="quarter" idx="10"/>
          </p:nvPr>
        </p:nvSpPr>
        <p:spPr/>
        <p:txBody>
          <a:bodyPr>
            <a:normAutofit lnSpcReduction="10000"/>
          </a:bodyPr>
          <a:lstStyle/>
          <a:p>
            <a:r>
              <a:rPr lang="en-US" dirty="0"/>
              <a:t>RENEWAL NOTICE</a:t>
            </a:r>
          </a:p>
        </p:txBody>
      </p:sp>
      <p:sp>
        <p:nvSpPr>
          <p:cNvPr id="10" name="TextBox 9">
            <a:extLst>
              <a:ext uri="{FF2B5EF4-FFF2-40B4-BE49-F238E27FC236}">
                <a16:creationId xmlns:a16="http://schemas.microsoft.com/office/drawing/2014/main" id="{36983232-532E-A4E1-4829-AAF5BD20CF18}"/>
              </a:ext>
            </a:extLst>
          </p:cNvPr>
          <p:cNvSpPr txBox="1"/>
          <p:nvPr/>
        </p:nvSpPr>
        <p:spPr>
          <a:xfrm>
            <a:off x="252414" y="1371600"/>
            <a:ext cx="3444944" cy="2677656"/>
          </a:xfrm>
          <a:prstGeom prst="rect">
            <a:avLst/>
          </a:prstGeom>
          <a:noFill/>
        </p:spPr>
        <p:txBody>
          <a:bodyPr wrap="square" rtlCol="0">
            <a:spAutoFit/>
          </a:bodyPr>
          <a:lstStyle/>
          <a:p>
            <a:pPr algn="l"/>
            <a:r>
              <a:rPr lang="en-US" sz="2800" dirty="0"/>
              <a:t>Review contact and demographic information. </a:t>
            </a:r>
          </a:p>
          <a:p>
            <a:pPr algn="l"/>
            <a:endParaRPr lang="en-US" sz="2800" dirty="0"/>
          </a:p>
          <a:p>
            <a:pPr algn="l"/>
            <a:r>
              <a:rPr lang="en-US" sz="2800" dirty="0"/>
              <a:t>Update or add and “Save”.</a:t>
            </a:r>
          </a:p>
        </p:txBody>
      </p:sp>
      <p:grpSp>
        <p:nvGrpSpPr>
          <p:cNvPr id="14" name="Group 13">
            <a:extLst>
              <a:ext uri="{FF2B5EF4-FFF2-40B4-BE49-F238E27FC236}">
                <a16:creationId xmlns:a16="http://schemas.microsoft.com/office/drawing/2014/main" id="{16444CD9-0F96-38F7-5AB2-22C622C15A13}"/>
              </a:ext>
            </a:extLst>
          </p:cNvPr>
          <p:cNvGrpSpPr/>
          <p:nvPr/>
        </p:nvGrpSpPr>
        <p:grpSpPr>
          <a:xfrm>
            <a:off x="6542689" y="730422"/>
            <a:ext cx="11615139" cy="8602764"/>
            <a:chOff x="-333088" y="884266"/>
            <a:chExt cx="8272366" cy="5553796"/>
          </a:xfrm>
          <a:effectLst>
            <a:glow rad="228600">
              <a:schemeClr val="accent3">
                <a:satMod val="175000"/>
                <a:alpha val="40000"/>
              </a:schemeClr>
            </a:glow>
          </a:effectLst>
        </p:grpSpPr>
        <p:sp>
          <p:nvSpPr>
            <p:cNvPr id="18" name="TextBox 17">
              <a:extLst>
                <a:ext uri="{FF2B5EF4-FFF2-40B4-BE49-F238E27FC236}">
                  <a16:creationId xmlns:a16="http://schemas.microsoft.com/office/drawing/2014/main" id="{3DBE2B52-C736-EA0C-D238-3F3FD75E10C4}"/>
                </a:ext>
              </a:extLst>
            </p:cNvPr>
            <p:cNvSpPr txBox="1"/>
            <p:nvPr/>
          </p:nvSpPr>
          <p:spPr>
            <a:xfrm>
              <a:off x="4676314" y="2385022"/>
              <a:ext cx="3262964" cy="119579"/>
            </a:xfrm>
            <a:prstGeom prst="rect">
              <a:avLst/>
            </a:prstGeom>
            <a:noFill/>
          </p:spPr>
          <p:txBody>
            <a:bodyPr wrap="square" rtlCol="0">
              <a:spAutoFit/>
            </a:bodyPr>
            <a:lstStyle/>
            <a:p>
              <a:pPr algn="l"/>
              <a:r>
                <a:rPr lang="en-US" sz="800" dirty="0">
                  <a:solidFill>
                    <a:schemeClr val="bg1">
                      <a:lumMod val="65000"/>
                    </a:schemeClr>
                  </a:solidFill>
                </a:rPr>
                <a:t>PrimaryEmail@address.com</a:t>
              </a:r>
            </a:p>
          </p:txBody>
        </p:sp>
        <p:pic>
          <p:nvPicPr>
            <p:cNvPr id="15" name="Picture 14">
              <a:extLst>
                <a:ext uri="{FF2B5EF4-FFF2-40B4-BE49-F238E27FC236}">
                  <a16:creationId xmlns:a16="http://schemas.microsoft.com/office/drawing/2014/main" id="{0D9FF10A-77B3-8BE2-5719-487A0119CA41}"/>
                </a:ext>
              </a:extLst>
            </p:cNvPr>
            <p:cNvPicPr>
              <a:picLocks noChangeAspect="1"/>
            </p:cNvPicPr>
            <p:nvPr/>
          </p:nvPicPr>
          <p:blipFill>
            <a:blip r:embed="rId4"/>
            <a:stretch>
              <a:fillRect/>
            </a:stretch>
          </p:blipFill>
          <p:spPr>
            <a:xfrm>
              <a:off x="-333088" y="884266"/>
              <a:ext cx="7359862" cy="5553796"/>
            </a:xfrm>
            <a:prstGeom prst="rect">
              <a:avLst/>
            </a:prstGeom>
          </p:spPr>
        </p:pic>
      </p:grpSp>
    </p:spTree>
    <p:extLst>
      <p:ext uri="{BB962C8B-B14F-4D97-AF65-F5344CB8AC3E}">
        <p14:creationId xmlns:p14="http://schemas.microsoft.com/office/powerpoint/2010/main" val="30985227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Effect transition="in" filter="fade">
                                      <p:cBhvr>
                                        <p:cTn id="9"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13DCF6-973F-E6E4-8E37-8A062682FDB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E3439B00-E032-451B-93FE-569A3D1270A9}"/>
              </a:ext>
            </a:extLst>
          </p:cNvPr>
          <p:cNvSpPr>
            <a:spLocks noGrp="1"/>
          </p:cNvSpPr>
          <p:nvPr>
            <p:ph type="body" sz="quarter" idx="10"/>
          </p:nvPr>
        </p:nvSpPr>
        <p:spPr/>
        <p:txBody>
          <a:bodyPr>
            <a:normAutofit lnSpcReduction="10000"/>
          </a:bodyPr>
          <a:lstStyle/>
          <a:p>
            <a:r>
              <a:rPr lang="en-US" dirty="0"/>
              <a:t>RENEWAL NOTICE</a:t>
            </a:r>
          </a:p>
        </p:txBody>
      </p:sp>
      <p:pic>
        <p:nvPicPr>
          <p:cNvPr id="4" name="Picture 3">
            <a:extLst>
              <a:ext uri="{FF2B5EF4-FFF2-40B4-BE49-F238E27FC236}">
                <a16:creationId xmlns:a16="http://schemas.microsoft.com/office/drawing/2014/main" id="{36050E41-5420-6478-E7E7-8714B31EE204}"/>
              </a:ext>
            </a:extLst>
          </p:cNvPr>
          <p:cNvPicPr>
            <a:picLocks noChangeAspect="1"/>
          </p:cNvPicPr>
          <p:nvPr/>
        </p:nvPicPr>
        <p:blipFill>
          <a:blip r:embed="rId3"/>
          <a:stretch>
            <a:fillRect/>
          </a:stretch>
        </p:blipFill>
        <p:spPr>
          <a:xfrm>
            <a:off x="1093418" y="1622226"/>
            <a:ext cx="14829485" cy="7726942"/>
          </a:xfrm>
          <a:prstGeom prst="rect">
            <a:avLst/>
          </a:prstGeom>
          <a:ln>
            <a:solidFill>
              <a:schemeClr val="tx2">
                <a:lumMod val="75000"/>
              </a:schemeClr>
            </a:solidFill>
          </a:ln>
        </p:spPr>
      </p:pic>
      <p:sp>
        <p:nvSpPr>
          <p:cNvPr id="10" name="TextBox 9">
            <a:extLst>
              <a:ext uri="{FF2B5EF4-FFF2-40B4-BE49-F238E27FC236}">
                <a16:creationId xmlns:a16="http://schemas.microsoft.com/office/drawing/2014/main" id="{492085B4-FD4E-C135-3DA5-5CDF77DF5BDD}"/>
              </a:ext>
            </a:extLst>
          </p:cNvPr>
          <p:cNvSpPr txBox="1"/>
          <p:nvPr/>
        </p:nvSpPr>
        <p:spPr>
          <a:xfrm>
            <a:off x="7406640" y="3649146"/>
            <a:ext cx="5196840" cy="954107"/>
          </a:xfrm>
          <a:prstGeom prst="rect">
            <a:avLst/>
          </a:prstGeom>
          <a:noFill/>
          <a:effectLst>
            <a:glow rad="228600">
              <a:schemeClr val="accent3">
                <a:satMod val="175000"/>
                <a:alpha val="40000"/>
              </a:schemeClr>
            </a:glow>
          </a:effectLst>
          <a:scene3d>
            <a:camera prst="orthographicFront"/>
            <a:lightRig rig="threePt" dir="t"/>
          </a:scene3d>
          <a:sp3d>
            <a:bevelT w="114300" prst="artDeco"/>
          </a:sp3d>
        </p:spPr>
        <p:txBody>
          <a:bodyPr wrap="square" rtlCol="0">
            <a:spAutoFit/>
          </a:bodyPr>
          <a:lstStyle/>
          <a:p>
            <a:pPr algn="l"/>
            <a:r>
              <a:rPr lang="en-US" sz="2800" b="1" dirty="0">
                <a:solidFill>
                  <a:schemeClr val="accent1">
                    <a:lumMod val="75000"/>
                  </a:schemeClr>
                </a:solidFill>
              </a:rPr>
              <a:t>3-YR and PUFL are available for Legion membership only.</a:t>
            </a:r>
          </a:p>
        </p:txBody>
      </p:sp>
    </p:spTree>
    <p:extLst>
      <p:ext uri="{BB962C8B-B14F-4D97-AF65-F5344CB8AC3E}">
        <p14:creationId xmlns:p14="http://schemas.microsoft.com/office/powerpoint/2010/main" val="3260737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Effect transition="in" filter="fade">
                                      <p:cBhvr>
                                        <p:cTn id="9"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8456B-D566-7059-0F83-A535227BA767}"/>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7781216B-E032-2C61-381F-1B2E1A1D8A60}"/>
              </a:ext>
            </a:extLst>
          </p:cNvPr>
          <p:cNvPicPr>
            <a:picLocks noChangeAspect="1"/>
          </p:cNvPicPr>
          <p:nvPr/>
        </p:nvPicPr>
        <p:blipFill>
          <a:blip r:embed="rId3"/>
          <a:stretch>
            <a:fillRect/>
          </a:stretch>
        </p:blipFill>
        <p:spPr>
          <a:xfrm>
            <a:off x="2187996" y="1588510"/>
            <a:ext cx="12964269" cy="6889183"/>
          </a:xfrm>
          <a:prstGeom prst="rect">
            <a:avLst/>
          </a:prstGeom>
          <a:ln>
            <a:solidFill>
              <a:schemeClr val="tx2">
                <a:lumMod val="75000"/>
              </a:schemeClr>
            </a:solidFill>
          </a:ln>
        </p:spPr>
      </p:pic>
      <p:sp>
        <p:nvSpPr>
          <p:cNvPr id="3" name="Rectangle: Rounded Corners 2">
            <a:extLst>
              <a:ext uri="{FF2B5EF4-FFF2-40B4-BE49-F238E27FC236}">
                <a16:creationId xmlns:a16="http://schemas.microsoft.com/office/drawing/2014/main" id="{0B8B2D07-EF7D-93E7-85DF-9DC6DAAA84BE}"/>
              </a:ext>
            </a:extLst>
          </p:cNvPr>
          <p:cNvSpPr/>
          <p:nvPr/>
        </p:nvSpPr>
        <p:spPr>
          <a:xfrm>
            <a:off x="3858410" y="4312805"/>
            <a:ext cx="2768154" cy="411595"/>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Rounded Corners 4">
            <a:extLst>
              <a:ext uri="{FF2B5EF4-FFF2-40B4-BE49-F238E27FC236}">
                <a16:creationId xmlns:a16="http://schemas.microsoft.com/office/drawing/2014/main" id="{7AC4D0B0-CFEA-125A-75A6-EB1087FB3AF7}"/>
              </a:ext>
            </a:extLst>
          </p:cNvPr>
          <p:cNvSpPr/>
          <p:nvPr/>
        </p:nvSpPr>
        <p:spPr>
          <a:xfrm>
            <a:off x="3858410" y="2744860"/>
            <a:ext cx="2768154" cy="411595"/>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A185F139-BBF2-FC6E-B614-A3329C4F6B97}"/>
              </a:ext>
            </a:extLst>
          </p:cNvPr>
          <p:cNvSpPr/>
          <p:nvPr/>
        </p:nvSpPr>
        <p:spPr>
          <a:xfrm>
            <a:off x="12384111" y="7238885"/>
            <a:ext cx="2768154" cy="411595"/>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
            <a:extLst>
              <a:ext uri="{FF2B5EF4-FFF2-40B4-BE49-F238E27FC236}">
                <a16:creationId xmlns:a16="http://schemas.microsoft.com/office/drawing/2014/main" id="{EE856271-D896-64E4-2174-7703C5F1E8D7}"/>
              </a:ext>
            </a:extLst>
          </p:cNvPr>
          <p:cNvSpPr>
            <a:spLocks noGrp="1"/>
          </p:cNvSpPr>
          <p:nvPr>
            <p:ph type="body" sz="quarter" idx="10"/>
          </p:nvPr>
        </p:nvSpPr>
        <p:spPr>
          <a:xfrm>
            <a:off x="481013" y="394252"/>
            <a:ext cx="4157662" cy="520700"/>
          </a:xfrm>
        </p:spPr>
        <p:txBody>
          <a:bodyPr>
            <a:normAutofit lnSpcReduction="10000"/>
          </a:bodyPr>
          <a:lstStyle/>
          <a:p>
            <a:r>
              <a:rPr lang="en-US" dirty="0"/>
              <a:t>RENEWAL RATES</a:t>
            </a:r>
          </a:p>
        </p:txBody>
      </p:sp>
    </p:spTree>
    <p:extLst>
      <p:ext uri="{BB962C8B-B14F-4D97-AF65-F5344CB8AC3E}">
        <p14:creationId xmlns:p14="http://schemas.microsoft.com/office/powerpoint/2010/main" val="2407838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1000"/>
                                        <p:tgtEl>
                                          <p:spTgt spid="3"/>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up)">
                                      <p:cBhvr>
                                        <p:cTn id="10" dur="1000"/>
                                        <p:tgtEl>
                                          <p:spTgt spid="5"/>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up)">
                                      <p:cBhvr>
                                        <p:cTn id="13"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015EC1-1F14-51EF-7D3B-C765CBBE9B9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BFDC2F49-25E9-9AE3-E40D-5FD911886BF0}"/>
              </a:ext>
            </a:extLst>
          </p:cNvPr>
          <p:cNvPicPr>
            <a:picLocks noChangeAspect="1"/>
          </p:cNvPicPr>
          <p:nvPr/>
        </p:nvPicPr>
        <p:blipFill>
          <a:blip r:embed="rId3"/>
          <a:stretch>
            <a:fillRect/>
          </a:stretch>
        </p:blipFill>
        <p:spPr>
          <a:xfrm>
            <a:off x="1061170" y="1460901"/>
            <a:ext cx="14761328" cy="7929806"/>
          </a:xfrm>
          <a:prstGeom prst="rect">
            <a:avLst/>
          </a:prstGeom>
          <a:ln>
            <a:solidFill>
              <a:schemeClr val="tx2">
                <a:lumMod val="75000"/>
              </a:schemeClr>
            </a:solidFill>
          </a:ln>
        </p:spPr>
      </p:pic>
      <p:sp>
        <p:nvSpPr>
          <p:cNvPr id="7" name="TextBox 6">
            <a:extLst>
              <a:ext uri="{FF2B5EF4-FFF2-40B4-BE49-F238E27FC236}">
                <a16:creationId xmlns:a16="http://schemas.microsoft.com/office/drawing/2014/main" id="{6954102F-D890-0747-BA3C-028275E24D30}"/>
              </a:ext>
            </a:extLst>
          </p:cNvPr>
          <p:cNvSpPr txBox="1"/>
          <p:nvPr/>
        </p:nvSpPr>
        <p:spPr>
          <a:xfrm>
            <a:off x="5948592" y="306739"/>
            <a:ext cx="9745063" cy="2308324"/>
          </a:xfrm>
          <a:prstGeom prst="rect">
            <a:avLst/>
          </a:prstGeom>
          <a:solidFill>
            <a:srgbClr val="00B0F0"/>
          </a:solidFill>
        </p:spPr>
        <p:txBody>
          <a:bodyPr wrap="square" rtlCol="0">
            <a:spAutoFit/>
          </a:bodyPr>
          <a:lstStyle/>
          <a:p>
            <a:pPr algn="l"/>
            <a:r>
              <a:rPr lang="en-US" sz="2400" dirty="0">
                <a:solidFill>
                  <a:schemeClr val="bg1"/>
                </a:solidFill>
              </a:rPr>
              <a:t>Auto Renew</a:t>
            </a:r>
          </a:p>
          <a:p>
            <a:pPr algn="l"/>
            <a:r>
              <a:rPr lang="en-US" sz="2400" dirty="0">
                <a:solidFill>
                  <a:schemeClr val="bg1"/>
                </a:solidFill>
              </a:rPr>
              <a:t>   *  Charges stored CC annually.</a:t>
            </a:r>
          </a:p>
          <a:p>
            <a:pPr algn="l"/>
            <a:r>
              <a:rPr lang="en-US" sz="2400" dirty="0">
                <a:solidFill>
                  <a:schemeClr val="bg1"/>
                </a:solidFill>
              </a:rPr>
              <a:t>   *  Receive email notification reminder.</a:t>
            </a:r>
          </a:p>
          <a:p>
            <a:pPr algn="l"/>
            <a:r>
              <a:rPr lang="en-US" sz="2400" dirty="0">
                <a:solidFill>
                  <a:schemeClr val="bg1"/>
                </a:solidFill>
              </a:rPr>
              <a:t>   *  Credit card information can be updated though MyLegion.org.</a:t>
            </a:r>
          </a:p>
          <a:p>
            <a:pPr algn="l"/>
            <a:r>
              <a:rPr lang="en-US" sz="2400" dirty="0">
                <a:solidFill>
                  <a:schemeClr val="bg1"/>
                </a:solidFill>
              </a:rPr>
              <a:t>   *  Auto Renew with 3-yr purchase begins at end of 3-yr term.</a:t>
            </a:r>
          </a:p>
          <a:p>
            <a:pPr algn="l"/>
            <a:r>
              <a:rPr lang="en-US" sz="2400" dirty="0">
                <a:solidFill>
                  <a:schemeClr val="bg1"/>
                </a:solidFill>
              </a:rPr>
              <a:t>   *  Do not receive renewal notices.</a:t>
            </a:r>
          </a:p>
        </p:txBody>
      </p:sp>
      <p:pic>
        <p:nvPicPr>
          <p:cNvPr id="10" name="Picture 9">
            <a:extLst>
              <a:ext uri="{FF2B5EF4-FFF2-40B4-BE49-F238E27FC236}">
                <a16:creationId xmlns:a16="http://schemas.microsoft.com/office/drawing/2014/main" id="{EE36A6DD-8A37-8149-0B7B-88D0606E5D44}"/>
              </a:ext>
            </a:extLst>
          </p:cNvPr>
          <p:cNvPicPr>
            <a:picLocks noChangeAspect="1"/>
          </p:cNvPicPr>
          <p:nvPr/>
        </p:nvPicPr>
        <p:blipFill>
          <a:blip r:embed="rId4"/>
          <a:stretch>
            <a:fillRect/>
          </a:stretch>
        </p:blipFill>
        <p:spPr>
          <a:xfrm>
            <a:off x="481013" y="4095825"/>
            <a:ext cx="15673387" cy="4103232"/>
          </a:xfrm>
          <a:prstGeom prst="rect">
            <a:avLst/>
          </a:prstGeom>
          <a:effectLst>
            <a:glow rad="228600">
              <a:schemeClr val="accent3">
                <a:satMod val="175000"/>
                <a:alpha val="40000"/>
              </a:schemeClr>
            </a:glow>
          </a:effectLst>
        </p:spPr>
      </p:pic>
      <p:sp>
        <p:nvSpPr>
          <p:cNvPr id="4" name="Text Placeholder 2">
            <a:extLst>
              <a:ext uri="{FF2B5EF4-FFF2-40B4-BE49-F238E27FC236}">
                <a16:creationId xmlns:a16="http://schemas.microsoft.com/office/drawing/2014/main" id="{D1C1C5FB-4965-A7DD-E246-FE9ACB02E67A}"/>
              </a:ext>
            </a:extLst>
          </p:cNvPr>
          <p:cNvSpPr>
            <a:spLocks noGrp="1"/>
          </p:cNvSpPr>
          <p:nvPr>
            <p:ph type="body" sz="quarter" idx="10"/>
          </p:nvPr>
        </p:nvSpPr>
        <p:spPr>
          <a:xfrm>
            <a:off x="481013" y="394252"/>
            <a:ext cx="4157662" cy="520700"/>
          </a:xfrm>
        </p:spPr>
        <p:txBody>
          <a:bodyPr>
            <a:normAutofit lnSpcReduction="10000"/>
          </a:bodyPr>
          <a:lstStyle/>
          <a:p>
            <a:r>
              <a:rPr lang="en-US" dirty="0"/>
              <a:t>RENEWAL OPTIONS</a:t>
            </a:r>
          </a:p>
        </p:txBody>
      </p:sp>
    </p:spTree>
    <p:extLst>
      <p:ext uri="{BB962C8B-B14F-4D97-AF65-F5344CB8AC3E}">
        <p14:creationId xmlns:p14="http://schemas.microsoft.com/office/powerpoint/2010/main" val="2574850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Effect transition="in" filter="fade">
                                      <p:cBhvr>
                                        <p:cTn id="9" dur="1000"/>
                                        <p:tgtEl>
                                          <p:spTgt spid="10"/>
                                        </p:tgtEl>
                                      </p:cBhvr>
                                    </p:animEffect>
                                  </p:childTnLst>
                                </p:cTn>
                              </p:par>
                            </p:childTnLst>
                          </p:cTn>
                        </p:par>
                        <p:par>
                          <p:cTn id="10" fill="hold">
                            <p:stCondLst>
                              <p:cond delay="1000"/>
                            </p:stCondLst>
                            <p:childTnLst>
                              <p:par>
                                <p:cTn id="11" presetID="22" presetClass="entr" presetSubtype="1"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up)">
                                      <p:cBhvr>
                                        <p:cTn id="13"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theme/theme1.xml><?xml version="1.0" encoding="utf-8"?>
<a:theme xmlns:a="http://schemas.openxmlformats.org/drawingml/2006/main" name="American Legion Theme">
  <a:themeElements>
    <a:clrScheme name="TAL Custom">
      <a:dk1>
        <a:srgbClr val="231F20"/>
      </a:dk1>
      <a:lt1>
        <a:srgbClr val="FFFFFF"/>
      </a:lt1>
      <a:dk2>
        <a:srgbClr val="1B3D6D"/>
      </a:dk2>
      <a:lt2>
        <a:srgbClr val="E7E6E6"/>
      </a:lt2>
      <a:accent1>
        <a:srgbClr val="D72031"/>
      </a:accent1>
      <a:accent2>
        <a:srgbClr val="FFFFFF"/>
      </a:accent2>
      <a:accent3>
        <a:srgbClr val="1B3D6D"/>
      </a:accent3>
      <a:accent4>
        <a:srgbClr val="7F7F7F"/>
      </a:accent4>
      <a:accent5>
        <a:srgbClr val="D72131"/>
      </a:accent5>
      <a:accent6>
        <a:srgbClr val="F2F2F2"/>
      </a:accent6>
      <a:hlink>
        <a:srgbClr val="1B3D6D"/>
      </a:hlink>
      <a:folHlink>
        <a:srgbClr val="1B3D6D"/>
      </a:folHlink>
    </a:clrScheme>
    <a:fontScheme name="TAL Standard">
      <a:majorFont>
        <a:latin typeface="Avenir Next LT Pro Demi"/>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3 - TAL - Template Powerpoint  -  Read-Only" id="{05474E22-0C31-4FD0-9790-D9566FC49FE2}" vid="{6D5A5D01-41EC-4CAE-89FB-6B5ACDBF0574}"/>
    </a:ext>
  </a:ext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5F633947B556F48813B56F8D9C17A6C" ma:contentTypeVersion="19" ma:contentTypeDescription="Create a new document." ma:contentTypeScope="" ma:versionID="922f444168be34ef7a006eca550dae31">
  <xsd:schema xmlns:xsd="http://www.w3.org/2001/XMLSchema" xmlns:xs="http://www.w3.org/2001/XMLSchema" xmlns:p="http://schemas.microsoft.com/office/2006/metadata/properties" xmlns:ns2="678c04f6-f183-44c2-9cd0-bee70d2694e8" xmlns:ns3="f2996780-8ee3-477e-ac96-c28f58c3e646" targetNamespace="http://schemas.microsoft.com/office/2006/metadata/properties" ma:root="true" ma:fieldsID="dfb3574d0743da416242e39a53db2277" ns2:_="" ns3:_="">
    <xsd:import namespace="678c04f6-f183-44c2-9cd0-bee70d2694e8"/>
    <xsd:import namespace="f2996780-8ee3-477e-ac96-c28f58c3e64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ObjectDetectorVersions" minOccurs="0"/>
                <xsd:element ref="ns2:Notes" minOccurs="0"/>
                <xsd:element ref="ns2:MediaServiceSearchPropertie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78c04f6-f183-44c2-9cd0-bee70d2694e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3dc981da-f853-451a-a046-e71042c6e608"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Notes" ma:index="23" nillable="true" ma:displayName="Notes" ma:format="Dropdown" ma:internalName="Notes">
      <xsd:simpleType>
        <xsd:restriction base="dms:Text">
          <xsd:maxLength value="255"/>
        </xsd:restriction>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indexed="true" ma:internalName="MediaServiceLocation" ma:readOnly="true">
      <xsd:simpleType>
        <xsd:restriction base="dms:Text"/>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2996780-8ee3-477e-ac96-c28f58c3e64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1a40d0bd-2444-4f1c-bb5b-8162e77adb9b}" ma:internalName="TaxCatchAll" ma:showField="CatchAllData" ma:web="f2996780-8ee3-477e-ac96-c28f58c3e64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f2996780-8ee3-477e-ac96-c28f58c3e646" xsi:nil="true"/>
    <lcf76f155ced4ddcb4097134ff3c332f xmlns="678c04f6-f183-44c2-9cd0-bee70d2694e8">
      <Terms xmlns="http://schemas.microsoft.com/office/infopath/2007/PartnerControls"/>
    </lcf76f155ced4ddcb4097134ff3c332f>
    <SharedWithUsers xmlns="f2996780-8ee3-477e-ac96-c28f58c3e646">
      <UserInfo>
        <DisplayName>Rutledge, Claire A.</DisplayName>
        <AccountId>84</AccountId>
        <AccountType/>
      </UserInfo>
    </SharedWithUsers>
    <Notes xmlns="678c04f6-f183-44c2-9cd0-bee70d2694e8"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A7B080D-4EE7-43ED-B9CD-FAE0DA42781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78c04f6-f183-44c2-9cd0-bee70d2694e8"/>
    <ds:schemaRef ds:uri="f2996780-8ee3-477e-ac96-c28f58c3e64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8CFC471-5ACB-4C5D-8C08-A06F19649396}">
  <ds:schemaRefs>
    <ds:schemaRef ds:uri="f2996780-8ee3-477e-ac96-c28f58c3e646"/>
    <ds:schemaRef ds:uri="http://schemas.microsoft.com/office/2006/metadata/properties"/>
    <ds:schemaRef ds:uri="http://www.w3.org/XML/1998/namespace"/>
    <ds:schemaRef ds:uri="http://schemas.microsoft.com/office/infopath/2007/PartnerControls"/>
    <ds:schemaRef ds:uri="http://purl.org/dc/terms/"/>
    <ds:schemaRef ds:uri="http://schemas.microsoft.com/office/2006/documentManagement/types"/>
    <ds:schemaRef ds:uri="http://purl.org/dc/elements/1.1/"/>
    <ds:schemaRef ds:uri="http://schemas.openxmlformats.org/package/2006/metadata/core-properties"/>
    <ds:schemaRef ds:uri="678c04f6-f183-44c2-9cd0-bee70d2694e8"/>
    <ds:schemaRef ds:uri="http://purl.org/dc/dcmitype/"/>
  </ds:schemaRefs>
</ds:datastoreItem>
</file>

<file path=customXml/itemProps3.xml><?xml version="1.0" encoding="utf-8"?>
<ds:datastoreItem xmlns:ds="http://schemas.openxmlformats.org/officeDocument/2006/customXml" ds:itemID="{7E612F0F-5350-43A8-96E7-1CD8DD314A8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2023 - TAL - Template Powerpoint</Template>
  <TotalTime>2313</TotalTime>
  <Words>1343</Words>
  <Application>Microsoft Office PowerPoint</Application>
  <PresentationFormat>Custom</PresentationFormat>
  <Paragraphs>123</Paragraphs>
  <Slides>19</Slides>
  <Notes>18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19</vt:i4>
      </vt:variant>
    </vt:vector>
  </HeadingPairs>
  <TitlesOfParts>
    <vt:vector size="28" baseType="lpstr">
      <vt:lpstr>Aptos</vt:lpstr>
      <vt:lpstr>Arial</vt:lpstr>
      <vt:lpstr>Avenir Next</vt:lpstr>
      <vt:lpstr>Avenir Next Demi Bold</vt:lpstr>
      <vt:lpstr>Calibri</vt:lpstr>
      <vt:lpstr>latoregular</vt:lpstr>
      <vt:lpstr>Times New Roman</vt:lpstr>
      <vt:lpstr>Wingdings</vt:lpstr>
      <vt:lpstr>American Legion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Bossen, Erin</dc:creator>
  <cp:lastModifiedBy>Vickers, Libby</cp:lastModifiedBy>
  <cp:revision>5</cp:revision>
  <cp:lastPrinted>2021-10-04T12:15:22Z</cp:lastPrinted>
  <dcterms:created xsi:type="dcterms:W3CDTF">2024-02-15T16:33:50Z</dcterms:created>
  <dcterms:modified xsi:type="dcterms:W3CDTF">2026-07-16T13:02:35Z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cc91b28-7e0e-4bfd-870f-ca289b7f09ce_Enabled">
    <vt:lpwstr>true</vt:lpwstr>
  </property>
  <property fmtid="{D5CDD505-2E9C-101B-9397-08002B2CF9AE}" pid="3" name="MSIP_Label_ecc91b28-7e0e-4bfd-870f-ca289b7f09ce_SetDate">
    <vt:lpwstr>2022-08-12T10:27:40Z</vt:lpwstr>
  </property>
  <property fmtid="{D5CDD505-2E9C-101B-9397-08002B2CF9AE}" pid="4" name="MSIP_Label_ecc91b28-7e0e-4bfd-870f-ca289b7f09ce_Method">
    <vt:lpwstr>Standard</vt:lpwstr>
  </property>
  <property fmtid="{D5CDD505-2E9C-101B-9397-08002B2CF9AE}" pid="5" name="MSIP_Label_ecc91b28-7e0e-4bfd-870f-ca289b7f09ce_Name">
    <vt:lpwstr>Confidential</vt:lpwstr>
  </property>
  <property fmtid="{D5CDD505-2E9C-101B-9397-08002B2CF9AE}" pid="6" name="MSIP_Label_ecc91b28-7e0e-4bfd-870f-ca289b7f09ce_SiteId">
    <vt:lpwstr>dd9d243c-8688-470f-8812-4ceb7ac50b6c</vt:lpwstr>
  </property>
  <property fmtid="{D5CDD505-2E9C-101B-9397-08002B2CF9AE}" pid="7" name="MSIP_Label_ecc91b28-7e0e-4bfd-870f-ca289b7f09ce_ActionId">
    <vt:lpwstr>89b74791-f7fc-4de7-a335-4b9acadae9e0</vt:lpwstr>
  </property>
  <property fmtid="{D5CDD505-2E9C-101B-9397-08002B2CF9AE}" pid="8" name="MSIP_Label_ecc91b28-7e0e-4bfd-870f-ca289b7f09ce_ContentBits">
    <vt:lpwstr>0</vt:lpwstr>
  </property>
  <property fmtid="{D5CDD505-2E9C-101B-9397-08002B2CF9AE}" pid="9" name="ContentTypeId">
    <vt:lpwstr>0x01010085F633947B556F48813B56F8D9C17A6C</vt:lpwstr>
  </property>
  <property fmtid="{D5CDD505-2E9C-101B-9397-08002B2CF9AE}" pid="10" name="MediaServiceImageTags">
    <vt:lpwstr/>
  </property>
</Properties>
</file>